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notesSlides/notesSlide2.xml" ContentType="application/vnd.openxmlformats-officedocument.presentationml.notesSlide+xml"/>
  <Override PartName="/ppt/tags/tag5.xml" ContentType="application/vnd.openxmlformats-officedocument.presentationml.tags+xml"/>
  <Override PartName="/ppt/notesSlides/notesSlide3.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notesSlides/notesSlide4.xml" ContentType="application/vnd.openxmlformats-officedocument.presentationml.notesSlide+xml"/>
  <Override PartName="/ppt/tags/tag8.xml" ContentType="application/vnd.openxmlformats-officedocument.presentationml.tags+xml"/>
  <Override PartName="/ppt/notesSlides/notesSlide5.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notesSlides/notesSlide6.xml" ContentType="application/vnd.openxmlformats-officedocument.presentationml.notesSlide+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notesSlides/notesSlide7.xml" ContentType="application/vnd.openxmlformats-officedocument.presentationml.notesSlide+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tags/tag45.xml" ContentType="application/vnd.openxmlformats-officedocument.presentationml.tags+xml"/>
  <Override PartName="/ppt/tags/tag46.xml" ContentType="application/vnd.openxmlformats-officedocument.presentationml.tags+xml"/>
  <Override PartName="/ppt/notesSlides/notesSlide18.xml" ContentType="application/vnd.openxmlformats-officedocument.presentationml.notesSlide+xml"/>
  <Override PartName="/ppt/tags/tag47.xml" ContentType="application/vnd.openxmlformats-officedocument.presentationml.tags+xml"/>
  <Override PartName="/ppt/notesSlides/notesSlide19.xml" ContentType="application/vnd.openxmlformats-officedocument.presentationml.notesSlide+xml"/>
  <Override PartName="/ppt/tags/tag48.xml" ContentType="application/vnd.openxmlformats-officedocument.presentationml.tags+xml"/>
  <Override PartName="/ppt/notesSlides/notesSlide20.xml" ContentType="application/vnd.openxmlformats-officedocument.presentationml.notesSlide+xml"/>
  <Override PartName="/ppt/tags/tag49.xml" ContentType="application/vnd.openxmlformats-officedocument.presentationml.tags+xml"/>
  <Override PartName="/ppt/notesSlides/notesSlide21.xml" ContentType="application/vnd.openxmlformats-officedocument.presentationml.notesSlide+xml"/>
  <Override PartName="/ppt/tags/tag50.xml" ContentType="application/vnd.openxmlformats-officedocument.presentationml.tags+xml"/>
  <Override PartName="/ppt/notesSlides/notesSlide22.xml" ContentType="application/vnd.openxmlformats-officedocument.presentationml.notesSlide+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notesSlides/notesSlide27.xml" ContentType="application/vnd.openxmlformats-officedocument.presentationml.notesSlide+xml"/>
  <Override PartName="/ppt/tags/tag64.xml" ContentType="application/vnd.openxmlformats-officedocument.presentationml.tags+xml"/>
  <Override PartName="/ppt/notesSlides/notesSlide28.xml" ContentType="application/vnd.openxmlformats-officedocument.presentationml.notesSlide+xml"/>
  <Override PartName="/ppt/tags/tag65.xml" ContentType="application/vnd.openxmlformats-officedocument.presentationml.tags+xml"/>
  <Override PartName="/ppt/notesSlides/notesSlide29.xml" ContentType="application/vnd.openxmlformats-officedocument.presentationml.notesSlide+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notesSlides/notesSlide30.xml" ContentType="application/vnd.openxmlformats-officedocument.presentationml.notesSlide+xml"/>
  <Override PartName="/ppt/tags/tag73.xml" ContentType="application/vnd.openxmlformats-officedocument.presentationml.tags+xml"/>
  <Override PartName="/ppt/notesSlides/notesSlide31.xml" ContentType="application/vnd.openxmlformats-officedocument.presentationml.notesSlide+xml"/>
  <Override PartName="/ppt/tags/tag74.xml" ContentType="application/vnd.openxmlformats-officedocument.presentationml.tags+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4"/>
  </p:notesMasterIdLst>
  <p:sldIdLst>
    <p:sldId id="257" r:id="rId2"/>
    <p:sldId id="277" r:id="rId3"/>
    <p:sldId id="278" r:id="rId4"/>
    <p:sldId id="279" r:id="rId5"/>
    <p:sldId id="324" r:id="rId6"/>
    <p:sldId id="280" r:id="rId7"/>
    <p:sldId id="281" r:id="rId8"/>
    <p:sldId id="323" r:id="rId9"/>
    <p:sldId id="325" r:id="rId10"/>
    <p:sldId id="326" r:id="rId11"/>
    <p:sldId id="327" r:id="rId12"/>
    <p:sldId id="328" r:id="rId13"/>
    <p:sldId id="329" r:id="rId14"/>
    <p:sldId id="330" r:id="rId15"/>
    <p:sldId id="312" r:id="rId16"/>
    <p:sldId id="331" r:id="rId17"/>
    <p:sldId id="332" r:id="rId18"/>
    <p:sldId id="333" r:id="rId19"/>
    <p:sldId id="334" r:id="rId20"/>
    <p:sldId id="335" r:id="rId21"/>
    <p:sldId id="336" r:id="rId22"/>
    <p:sldId id="337" r:id="rId23"/>
    <p:sldId id="338" r:id="rId24"/>
    <p:sldId id="339" r:id="rId25"/>
    <p:sldId id="340" r:id="rId26"/>
    <p:sldId id="341" r:id="rId27"/>
    <p:sldId id="342" r:id="rId28"/>
    <p:sldId id="343" r:id="rId29"/>
    <p:sldId id="344" r:id="rId30"/>
    <p:sldId id="296" r:id="rId31"/>
    <p:sldId id="297" r:id="rId32"/>
    <p:sldId id="298" r:id="rId33"/>
    <p:sldId id="299" r:id="rId34"/>
    <p:sldId id="300" r:id="rId35"/>
    <p:sldId id="301" r:id="rId36"/>
    <p:sldId id="302" r:id="rId37"/>
    <p:sldId id="303" r:id="rId38"/>
    <p:sldId id="304" r:id="rId39"/>
    <p:sldId id="305" r:id="rId40"/>
    <p:sldId id="345" r:id="rId41"/>
    <p:sldId id="313" r:id="rId42"/>
    <p:sldId id="314" r:id="rId43"/>
    <p:sldId id="315" r:id="rId44"/>
    <p:sldId id="316" r:id="rId45"/>
    <p:sldId id="317" r:id="rId46"/>
    <p:sldId id="318" r:id="rId47"/>
    <p:sldId id="319" r:id="rId48"/>
    <p:sldId id="306" r:id="rId49"/>
    <p:sldId id="307" r:id="rId50"/>
    <p:sldId id="308" r:id="rId51"/>
    <p:sldId id="309" r:id="rId52"/>
    <p:sldId id="310" r:id="rId53"/>
    <p:sldId id="292" r:id="rId54"/>
    <p:sldId id="293" r:id="rId55"/>
    <p:sldId id="284" r:id="rId56"/>
    <p:sldId id="285" r:id="rId57"/>
    <p:sldId id="286" r:id="rId58"/>
    <p:sldId id="294" r:id="rId59"/>
    <p:sldId id="295" r:id="rId60"/>
    <p:sldId id="320" r:id="rId61"/>
    <p:sldId id="321" r:id="rId62"/>
    <p:sldId id="322" r:id="rId63"/>
  </p:sldIdLst>
  <p:sldSz cx="9144000" cy="6858000" type="screen4x3"/>
  <p:notesSz cx="6858000" cy="9144000"/>
  <p:custDataLst>
    <p:tags r:id="rId65"/>
  </p:custDataLst>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182" autoAdjust="0"/>
    <p:restoredTop sz="94660"/>
  </p:normalViewPr>
  <p:slideViewPr>
    <p:cSldViewPr>
      <p:cViewPr>
        <p:scale>
          <a:sx n="42" d="100"/>
          <a:sy n="42" d="100"/>
        </p:scale>
        <p:origin x="-1014" y="-51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image" Target="../media/image4.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34.png"/></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35.png"/></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42.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43.emf"/></Relationships>
</file>

<file path=ppt/drawings/_rels/vmlDrawing15.vml.rels><?xml version="1.0" encoding="UTF-8" standalone="yes"?>
<Relationships xmlns="http://schemas.openxmlformats.org/package/2006/relationships"><Relationship Id="rId2" Type="http://schemas.openxmlformats.org/officeDocument/2006/relationships/image" Target="../media/image49.wmf"/><Relationship Id="rId1" Type="http://schemas.openxmlformats.org/officeDocument/2006/relationships/image" Target="../media/image48.w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52.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53.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54.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55.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image" Target="../media/image4.wmf"/></Relationships>
</file>

<file path=ppt/drawings/_rels/vmlDrawing20.vml.rels><?xml version="1.0" encoding="UTF-8" standalone="yes"?>
<Relationships xmlns="http://schemas.openxmlformats.org/package/2006/relationships"><Relationship Id="rId3" Type="http://schemas.openxmlformats.org/officeDocument/2006/relationships/image" Target="../media/image58.wmf"/><Relationship Id="rId2" Type="http://schemas.openxmlformats.org/officeDocument/2006/relationships/image" Target="../media/image57.wmf"/><Relationship Id="rId1" Type="http://schemas.openxmlformats.org/officeDocument/2006/relationships/image" Target="../media/image56.wmf"/><Relationship Id="rId6" Type="http://schemas.openxmlformats.org/officeDocument/2006/relationships/image" Target="../media/image61.wmf"/><Relationship Id="rId5" Type="http://schemas.openxmlformats.org/officeDocument/2006/relationships/image" Target="../media/image60.wmf"/><Relationship Id="rId4" Type="http://schemas.openxmlformats.org/officeDocument/2006/relationships/image" Target="../media/image59.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6.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D7DF32E6-B512-4A3E-91ED-953BF58576D2}" type="datetimeFigureOut">
              <a:rPr lang="en-US"/>
              <a:pPr>
                <a:defRPr/>
              </a:pPr>
              <a:t>3/6/2013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3B2154AD-DB1B-4F32-A8C5-6CA40663ABCD}" type="slidenum">
              <a:rPr lang="en-US"/>
              <a:pPr>
                <a:defRPr/>
              </a:pPr>
              <a:t>‹#›</a:t>
            </a:fld>
            <a:endParaRPr lang="en-US"/>
          </a:p>
        </p:txBody>
      </p:sp>
    </p:spTree>
    <p:extLst>
      <p:ext uri="{BB962C8B-B14F-4D97-AF65-F5344CB8AC3E}">
        <p14:creationId xmlns:p14="http://schemas.microsoft.com/office/powerpoint/2010/main" val="98235269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www.physicsclassroom.com/Class/refln/u13l2a.html"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6573243-FC1F-4576-B486-703841E609D2}" type="slidenum">
              <a:rPr lang="en-US" altLang="en-US"/>
              <a:pPr fontAlgn="base">
                <a:spcBef>
                  <a:spcPct val="0"/>
                </a:spcBef>
                <a:spcAft>
                  <a:spcPct val="0"/>
                </a:spcAft>
                <a:defRPr/>
              </a:pPr>
              <a:t>1</a:t>
            </a:fld>
            <a:endParaRPr lang="en-US" altLang="en-US"/>
          </a:p>
        </p:txBody>
      </p:sp>
      <p:sp>
        <p:nvSpPr>
          <p:cNvPr id="29699" name="Rectangle 2"/>
          <p:cNvSpPr>
            <a:spLocks noChangeArrowheads="1"/>
          </p:cNvSpPr>
          <p:nvPr/>
        </p:nvSpPr>
        <p:spPr bwMode="auto">
          <a:xfrm>
            <a:off x="388620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latin typeface="Calibri" pitchFamily="34" charset="0"/>
            </a:endParaRPr>
          </a:p>
        </p:txBody>
      </p:sp>
      <p:sp>
        <p:nvSpPr>
          <p:cNvPr id="29700" name="Rectangle 3"/>
          <p:cNvSpPr>
            <a:spLocks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19050" tIns="0" rIns="19050" bIns="0" anchor="b"/>
          <a:lstStyle/>
          <a:p>
            <a:pPr algn="r"/>
            <a:r>
              <a:rPr lang="en-US" altLang="en-US" sz="1000" i="1">
                <a:latin typeface="Times New Roman" pitchFamily="18" charset="0"/>
              </a:rPr>
              <a:t>1</a:t>
            </a:r>
          </a:p>
        </p:txBody>
      </p:sp>
      <p:sp>
        <p:nvSpPr>
          <p:cNvPr id="29701" name="Rectangle 4"/>
          <p:cNvSpPr>
            <a:spLocks noChangeArrowheads="1"/>
          </p:cNvSpPr>
          <p:nvPr/>
        </p:nvSpPr>
        <p:spPr bwMode="auto">
          <a:xfrm>
            <a:off x="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latin typeface="Calibri" pitchFamily="34" charset="0"/>
            </a:endParaRPr>
          </a:p>
        </p:txBody>
      </p:sp>
      <p:sp>
        <p:nvSpPr>
          <p:cNvPr id="29702" name="Rectangle 5"/>
          <p:cNvSpPr>
            <a:spLocks noChangeArrowheads="1"/>
          </p:cNvSpPr>
          <p:nvPr/>
        </p:nvSpPr>
        <p:spPr bwMode="auto">
          <a:xfrm>
            <a:off x="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latin typeface="Calibri" pitchFamily="34" charset="0"/>
            </a:endParaRPr>
          </a:p>
        </p:txBody>
      </p:sp>
      <p:sp>
        <p:nvSpPr>
          <p:cNvPr id="29703" name="Rectangle 6"/>
          <p:cNvSpPr>
            <a:spLocks noGrp="1" noRot="1" noChangeAspect="1" noChangeArrowheads="1" noTextEdit="1"/>
          </p:cNvSpPr>
          <p:nvPr>
            <p:ph type="sldImg"/>
          </p:nvPr>
        </p:nvSpPr>
        <p:spPr bwMode="auto">
          <a:noFill/>
          <a:ln cap="flat">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29704" name="Rectangle 7"/>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488" tIns="44450" rIns="90488" bIns="44450" numCol="1" anchor="t" anchorCtr="0" compatLnSpc="1">
            <a:prstTxWarp prst="textNoShape">
              <a:avLst/>
            </a:prstTxWarp>
          </a:bodyPr>
          <a:lstStyle/>
          <a:p>
            <a:pPr eaLnBrk="1" hangingPunct="1">
              <a:spcBef>
                <a:spcPct val="0"/>
              </a:spcBef>
            </a:pPr>
            <a:endParaRPr lang="en-US" alt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ln/>
        </p:spPr>
      </p:sp>
      <p:sp>
        <p:nvSpPr>
          <p:cNvPr id="368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Times New Roman" pitchFamily="18" charset="0"/>
            </a:endParaRPr>
          </a:p>
        </p:txBody>
      </p:sp>
      <p:sp>
        <p:nvSpPr>
          <p:cNvPr id="368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300">
                <a:solidFill>
                  <a:schemeClr val="tx1"/>
                </a:solidFill>
                <a:latin typeface="Times New Roman" pitchFamily="18" charset="0"/>
              </a:defRPr>
            </a:lvl1pPr>
            <a:lvl2pPr marL="703797" indent="-270691" eaLnBrk="0" hangingPunct="0">
              <a:defRPr sz="2300">
                <a:solidFill>
                  <a:schemeClr val="tx1"/>
                </a:solidFill>
                <a:latin typeface="Times New Roman" pitchFamily="18" charset="0"/>
              </a:defRPr>
            </a:lvl2pPr>
            <a:lvl3pPr marL="1082764" indent="-216553" eaLnBrk="0" hangingPunct="0">
              <a:defRPr sz="2300">
                <a:solidFill>
                  <a:schemeClr val="tx1"/>
                </a:solidFill>
                <a:latin typeface="Times New Roman" pitchFamily="18" charset="0"/>
              </a:defRPr>
            </a:lvl3pPr>
            <a:lvl4pPr marL="1515869" indent="-216553" eaLnBrk="0" hangingPunct="0">
              <a:defRPr sz="2300">
                <a:solidFill>
                  <a:schemeClr val="tx1"/>
                </a:solidFill>
                <a:latin typeface="Times New Roman" pitchFamily="18" charset="0"/>
              </a:defRPr>
            </a:lvl4pPr>
            <a:lvl5pPr marL="1948975" indent="-216553" eaLnBrk="0" hangingPunct="0">
              <a:defRPr sz="2300">
                <a:solidFill>
                  <a:schemeClr val="tx1"/>
                </a:solidFill>
                <a:latin typeface="Times New Roman" pitchFamily="18" charset="0"/>
              </a:defRPr>
            </a:lvl5pPr>
            <a:lvl6pPr marL="2382081" indent="-216553" eaLnBrk="0" fontAlgn="base" hangingPunct="0">
              <a:spcBef>
                <a:spcPct val="0"/>
              </a:spcBef>
              <a:spcAft>
                <a:spcPct val="0"/>
              </a:spcAft>
              <a:defRPr sz="2300">
                <a:solidFill>
                  <a:schemeClr val="tx1"/>
                </a:solidFill>
                <a:latin typeface="Times New Roman" pitchFamily="18" charset="0"/>
              </a:defRPr>
            </a:lvl6pPr>
            <a:lvl7pPr marL="2815186" indent="-216553" eaLnBrk="0" fontAlgn="base" hangingPunct="0">
              <a:spcBef>
                <a:spcPct val="0"/>
              </a:spcBef>
              <a:spcAft>
                <a:spcPct val="0"/>
              </a:spcAft>
              <a:defRPr sz="2300">
                <a:solidFill>
                  <a:schemeClr val="tx1"/>
                </a:solidFill>
                <a:latin typeface="Times New Roman" pitchFamily="18" charset="0"/>
              </a:defRPr>
            </a:lvl7pPr>
            <a:lvl8pPr marL="3248292" indent="-216553" eaLnBrk="0" fontAlgn="base" hangingPunct="0">
              <a:spcBef>
                <a:spcPct val="0"/>
              </a:spcBef>
              <a:spcAft>
                <a:spcPct val="0"/>
              </a:spcAft>
              <a:defRPr sz="2300">
                <a:solidFill>
                  <a:schemeClr val="tx1"/>
                </a:solidFill>
                <a:latin typeface="Times New Roman" pitchFamily="18" charset="0"/>
              </a:defRPr>
            </a:lvl8pPr>
            <a:lvl9pPr marL="3681397" indent="-216553" eaLnBrk="0" fontAlgn="base" hangingPunct="0">
              <a:spcBef>
                <a:spcPct val="0"/>
              </a:spcBef>
              <a:spcAft>
                <a:spcPct val="0"/>
              </a:spcAft>
              <a:defRPr sz="2300">
                <a:solidFill>
                  <a:schemeClr val="tx1"/>
                </a:solidFill>
                <a:latin typeface="Times New Roman" pitchFamily="18" charset="0"/>
              </a:defRPr>
            </a:lvl9pPr>
          </a:lstStyle>
          <a:p>
            <a:pPr eaLnBrk="1" hangingPunct="1"/>
            <a:fld id="{704BA3F8-57E0-48BD-A18E-864F419EA03A}" type="slidenum">
              <a:rPr lang="en-US" sz="1200"/>
              <a:pPr eaLnBrk="1" hangingPunct="1"/>
              <a:t>32</a:t>
            </a:fld>
            <a:endParaRPr lang="en-US" sz="12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ln/>
        </p:spPr>
      </p:sp>
      <p:sp>
        <p:nvSpPr>
          <p:cNvPr id="378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Times New Roman" pitchFamily="18" charset="0"/>
            </a:endParaRPr>
          </a:p>
        </p:txBody>
      </p:sp>
      <p:sp>
        <p:nvSpPr>
          <p:cNvPr id="378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300">
                <a:solidFill>
                  <a:schemeClr val="tx1"/>
                </a:solidFill>
                <a:latin typeface="Times New Roman" pitchFamily="18" charset="0"/>
              </a:defRPr>
            </a:lvl1pPr>
            <a:lvl2pPr marL="703797" indent="-270691" eaLnBrk="0" hangingPunct="0">
              <a:defRPr sz="2300">
                <a:solidFill>
                  <a:schemeClr val="tx1"/>
                </a:solidFill>
                <a:latin typeface="Times New Roman" pitchFamily="18" charset="0"/>
              </a:defRPr>
            </a:lvl2pPr>
            <a:lvl3pPr marL="1082764" indent="-216553" eaLnBrk="0" hangingPunct="0">
              <a:defRPr sz="2300">
                <a:solidFill>
                  <a:schemeClr val="tx1"/>
                </a:solidFill>
                <a:latin typeface="Times New Roman" pitchFamily="18" charset="0"/>
              </a:defRPr>
            </a:lvl3pPr>
            <a:lvl4pPr marL="1515869" indent="-216553" eaLnBrk="0" hangingPunct="0">
              <a:defRPr sz="2300">
                <a:solidFill>
                  <a:schemeClr val="tx1"/>
                </a:solidFill>
                <a:latin typeface="Times New Roman" pitchFamily="18" charset="0"/>
              </a:defRPr>
            </a:lvl4pPr>
            <a:lvl5pPr marL="1948975" indent="-216553" eaLnBrk="0" hangingPunct="0">
              <a:defRPr sz="2300">
                <a:solidFill>
                  <a:schemeClr val="tx1"/>
                </a:solidFill>
                <a:latin typeface="Times New Roman" pitchFamily="18" charset="0"/>
              </a:defRPr>
            </a:lvl5pPr>
            <a:lvl6pPr marL="2382081" indent="-216553" eaLnBrk="0" fontAlgn="base" hangingPunct="0">
              <a:spcBef>
                <a:spcPct val="0"/>
              </a:spcBef>
              <a:spcAft>
                <a:spcPct val="0"/>
              </a:spcAft>
              <a:defRPr sz="2300">
                <a:solidFill>
                  <a:schemeClr val="tx1"/>
                </a:solidFill>
                <a:latin typeface="Times New Roman" pitchFamily="18" charset="0"/>
              </a:defRPr>
            </a:lvl6pPr>
            <a:lvl7pPr marL="2815186" indent="-216553" eaLnBrk="0" fontAlgn="base" hangingPunct="0">
              <a:spcBef>
                <a:spcPct val="0"/>
              </a:spcBef>
              <a:spcAft>
                <a:spcPct val="0"/>
              </a:spcAft>
              <a:defRPr sz="2300">
                <a:solidFill>
                  <a:schemeClr val="tx1"/>
                </a:solidFill>
                <a:latin typeface="Times New Roman" pitchFamily="18" charset="0"/>
              </a:defRPr>
            </a:lvl7pPr>
            <a:lvl8pPr marL="3248292" indent="-216553" eaLnBrk="0" fontAlgn="base" hangingPunct="0">
              <a:spcBef>
                <a:spcPct val="0"/>
              </a:spcBef>
              <a:spcAft>
                <a:spcPct val="0"/>
              </a:spcAft>
              <a:defRPr sz="2300">
                <a:solidFill>
                  <a:schemeClr val="tx1"/>
                </a:solidFill>
                <a:latin typeface="Times New Roman" pitchFamily="18" charset="0"/>
              </a:defRPr>
            </a:lvl8pPr>
            <a:lvl9pPr marL="3681397" indent="-216553" eaLnBrk="0" fontAlgn="base" hangingPunct="0">
              <a:spcBef>
                <a:spcPct val="0"/>
              </a:spcBef>
              <a:spcAft>
                <a:spcPct val="0"/>
              </a:spcAft>
              <a:defRPr sz="2300">
                <a:solidFill>
                  <a:schemeClr val="tx1"/>
                </a:solidFill>
                <a:latin typeface="Times New Roman" pitchFamily="18" charset="0"/>
              </a:defRPr>
            </a:lvl9pPr>
          </a:lstStyle>
          <a:p>
            <a:pPr eaLnBrk="1" hangingPunct="1"/>
            <a:fld id="{E05BB2B4-2B9B-439C-A914-1D910048C03B}" type="slidenum">
              <a:rPr lang="en-US" sz="1200"/>
              <a:pPr eaLnBrk="1" hangingPunct="1"/>
              <a:t>33</a:t>
            </a:fld>
            <a:endParaRPr lang="en-US" sz="120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p:spPr>
      </p:sp>
      <p:sp>
        <p:nvSpPr>
          <p:cNvPr id="389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Times New Roman" pitchFamily="18" charset="0"/>
            </a:endParaRPr>
          </a:p>
        </p:txBody>
      </p:sp>
      <p:sp>
        <p:nvSpPr>
          <p:cNvPr id="389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300">
                <a:solidFill>
                  <a:schemeClr val="tx1"/>
                </a:solidFill>
                <a:latin typeface="Times New Roman" pitchFamily="18" charset="0"/>
              </a:defRPr>
            </a:lvl1pPr>
            <a:lvl2pPr marL="703797" indent="-270691" eaLnBrk="0" hangingPunct="0">
              <a:defRPr sz="2300">
                <a:solidFill>
                  <a:schemeClr val="tx1"/>
                </a:solidFill>
                <a:latin typeface="Times New Roman" pitchFamily="18" charset="0"/>
              </a:defRPr>
            </a:lvl2pPr>
            <a:lvl3pPr marL="1082764" indent="-216553" eaLnBrk="0" hangingPunct="0">
              <a:defRPr sz="2300">
                <a:solidFill>
                  <a:schemeClr val="tx1"/>
                </a:solidFill>
                <a:latin typeface="Times New Roman" pitchFamily="18" charset="0"/>
              </a:defRPr>
            </a:lvl3pPr>
            <a:lvl4pPr marL="1515869" indent="-216553" eaLnBrk="0" hangingPunct="0">
              <a:defRPr sz="2300">
                <a:solidFill>
                  <a:schemeClr val="tx1"/>
                </a:solidFill>
                <a:latin typeface="Times New Roman" pitchFamily="18" charset="0"/>
              </a:defRPr>
            </a:lvl4pPr>
            <a:lvl5pPr marL="1948975" indent="-216553" eaLnBrk="0" hangingPunct="0">
              <a:defRPr sz="2300">
                <a:solidFill>
                  <a:schemeClr val="tx1"/>
                </a:solidFill>
                <a:latin typeface="Times New Roman" pitchFamily="18" charset="0"/>
              </a:defRPr>
            </a:lvl5pPr>
            <a:lvl6pPr marL="2382081" indent="-216553" eaLnBrk="0" fontAlgn="base" hangingPunct="0">
              <a:spcBef>
                <a:spcPct val="0"/>
              </a:spcBef>
              <a:spcAft>
                <a:spcPct val="0"/>
              </a:spcAft>
              <a:defRPr sz="2300">
                <a:solidFill>
                  <a:schemeClr val="tx1"/>
                </a:solidFill>
                <a:latin typeface="Times New Roman" pitchFamily="18" charset="0"/>
              </a:defRPr>
            </a:lvl6pPr>
            <a:lvl7pPr marL="2815186" indent="-216553" eaLnBrk="0" fontAlgn="base" hangingPunct="0">
              <a:spcBef>
                <a:spcPct val="0"/>
              </a:spcBef>
              <a:spcAft>
                <a:spcPct val="0"/>
              </a:spcAft>
              <a:defRPr sz="2300">
                <a:solidFill>
                  <a:schemeClr val="tx1"/>
                </a:solidFill>
                <a:latin typeface="Times New Roman" pitchFamily="18" charset="0"/>
              </a:defRPr>
            </a:lvl7pPr>
            <a:lvl8pPr marL="3248292" indent="-216553" eaLnBrk="0" fontAlgn="base" hangingPunct="0">
              <a:spcBef>
                <a:spcPct val="0"/>
              </a:spcBef>
              <a:spcAft>
                <a:spcPct val="0"/>
              </a:spcAft>
              <a:defRPr sz="2300">
                <a:solidFill>
                  <a:schemeClr val="tx1"/>
                </a:solidFill>
                <a:latin typeface="Times New Roman" pitchFamily="18" charset="0"/>
              </a:defRPr>
            </a:lvl8pPr>
            <a:lvl9pPr marL="3681397" indent="-216553" eaLnBrk="0" fontAlgn="base" hangingPunct="0">
              <a:spcBef>
                <a:spcPct val="0"/>
              </a:spcBef>
              <a:spcAft>
                <a:spcPct val="0"/>
              </a:spcAft>
              <a:defRPr sz="2300">
                <a:solidFill>
                  <a:schemeClr val="tx1"/>
                </a:solidFill>
                <a:latin typeface="Times New Roman" pitchFamily="18" charset="0"/>
              </a:defRPr>
            </a:lvl9pPr>
          </a:lstStyle>
          <a:p>
            <a:pPr eaLnBrk="1" hangingPunct="1"/>
            <a:fld id="{24EE672A-2DB4-4A54-809C-D1A1620A1127}" type="slidenum">
              <a:rPr lang="en-US" sz="1200"/>
              <a:pPr eaLnBrk="1" hangingPunct="1"/>
              <a:t>34</a:t>
            </a:fld>
            <a:endParaRPr lang="en-US" sz="120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ln/>
        </p:spPr>
      </p:sp>
      <p:sp>
        <p:nvSpPr>
          <p:cNvPr id="399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Times New Roman" pitchFamily="18" charset="0"/>
            </a:endParaRPr>
          </a:p>
        </p:txBody>
      </p:sp>
      <p:sp>
        <p:nvSpPr>
          <p:cNvPr id="399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300">
                <a:solidFill>
                  <a:schemeClr val="tx1"/>
                </a:solidFill>
                <a:latin typeface="Times New Roman" pitchFamily="18" charset="0"/>
              </a:defRPr>
            </a:lvl1pPr>
            <a:lvl2pPr marL="703797" indent="-270691" eaLnBrk="0" hangingPunct="0">
              <a:defRPr sz="2300">
                <a:solidFill>
                  <a:schemeClr val="tx1"/>
                </a:solidFill>
                <a:latin typeface="Times New Roman" pitchFamily="18" charset="0"/>
              </a:defRPr>
            </a:lvl2pPr>
            <a:lvl3pPr marL="1082764" indent="-216553" eaLnBrk="0" hangingPunct="0">
              <a:defRPr sz="2300">
                <a:solidFill>
                  <a:schemeClr val="tx1"/>
                </a:solidFill>
                <a:latin typeface="Times New Roman" pitchFamily="18" charset="0"/>
              </a:defRPr>
            </a:lvl3pPr>
            <a:lvl4pPr marL="1515869" indent="-216553" eaLnBrk="0" hangingPunct="0">
              <a:defRPr sz="2300">
                <a:solidFill>
                  <a:schemeClr val="tx1"/>
                </a:solidFill>
                <a:latin typeface="Times New Roman" pitchFamily="18" charset="0"/>
              </a:defRPr>
            </a:lvl4pPr>
            <a:lvl5pPr marL="1948975" indent="-216553" eaLnBrk="0" hangingPunct="0">
              <a:defRPr sz="2300">
                <a:solidFill>
                  <a:schemeClr val="tx1"/>
                </a:solidFill>
                <a:latin typeface="Times New Roman" pitchFamily="18" charset="0"/>
              </a:defRPr>
            </a:lvl5pPr>
            <a:lvl6pPr marL="2382081" indent="-216553" eaLnBrk="0" fontAlgn="base" hangingPunct="0">
              <a:spcBef>
                <a:spcPct val="0"/>
              </a:spcBef>
              <a:spcAft>
                <a:spcPct val="0"/>
              </a:spcAft>
              <a:defRPr sz="2300">
                <a:solidFill>
                  <a:schemeClr val="tx1"/>
                </a:solidFill>
                <a:latin typeface="Times New Roman" pitchFamily="18" charset="0"/>
              </a:defRPr>
            </a:lvl6pPr>
            <a:lvl7pPr marL="2815186" indent="-216553" eaLnBrk="0" fontAlgn="base" hangingPunct="0">
              <a:spcBef>
                <a:spcPct val="0"/>
              </a:spcBef>
              <a:spcAft>
                <a:spcPct val="0"/>
              </a:spcAft>
              <a:defRPr sz="2300">
                <a:solidFill>
                  <a:schemeClr val="tx1"/>
                </a:solidFill>
                <a:latin typeface="Times New Roman" pitchFamily="18" charset="0"/>
              </a:defRPr>
            </a:lvl7pPr>
            <a:lvl8pPr marL="3248292" indent="-216553" eaLnBrk="0" fontAlgn="base" hangingPunct="0">
              <a:spcBef>
                <a:spcPct val="0"/>
              </a:spcBef>
              <a:spcAft>
                <a:spcPct val="0"/>
              </a:spcAft>
              <a:defRPr sz="2300">
                <a:solidFill>
                  <a:schemeClr val="tx1"/>
                </a:solidFill>
                <a:latin typeface="Times New Roman" pitchFamily="18" charset="0"/>
              </a:defRPr>
            </a:lvl8pPr>
            <a:lvl9pPr marL="3681397" indent="-216553" eaLnBrk="0" fontAlgn="base" hangingPunct="0">
              <a:spcBef>
                <a:spcPct val="0"/>
              </a:spcBef>
              <a:spcAft>
                <a:spcPct val="0"/>
              </a:spcAft>
              <a:defRPr sz="2300">
                <a:solidFill>
                  <a:schemeClr val="tx1"/>
                </a:solidFill>
                <a:latin typeface="Times New Roman" pitchFamily="18" charset="0"/>
              </a:defRPr>
            </a:lvl9pPr>
          </a:lstStyle>
          <a:p>
            <a:pPr eaLnBrk="1" hangingPunct="1"/>
            <a:fld id="{A10B96A6-69AE-4A59-9AC2-3DEFA7ECDA01}" type="slidenum">
              <a:rPr lang="en-US" sz="1200"/>
              <a:pPr eaLnBrk="1" hangingPunct="1"/>
              <a:t>35</a:t>
            </a:fld>
            <a:endParaRPr lang="en-US" sz="120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Times New Roman" pitchFamily="18" charset="0"/>
            </a:endParaRPr>
          </a:p>
        </p:txBody>
      </p:sp>
      <p:sp>
        <p:nvSpPr>
          <p:cNvPr id="409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300">
                <a:solidFill>
                  <a:schemeClr val="tx1"/>
                </a:solidFill>
                <a:latin typeface="Times New Roman" pitchFamily="18" charset="0"/>
              </a:defRPr>
            </a:lvl1pPr>
            <a:lvl2pPr marL="703797" indent="-270691" eaLnBrk="0" hangingPunct="0">
              <a:defRPr sz="2300">
                <a:solidFill>
                  <a:schemeClr val="tx1"/>
                </a:solidFill>
                <a:latin typeface="Times New Roman" pitchFamily="18" charset="0"/>
              </a:defRPr>
            </a:lvl2pPr>
            <a:lvl3pPr marL="1082764" indent="-216553" eaLnBrk="0" hangingPunct="0">
              <a:defRPr sz="2300">
                <a:solidFill>
                  <a:schemeClr val="tx1"/>
                </a:solidFill>
                <a:latin typeface="Times New Roman" pitchFamily="18" charset="0"/>
              </a:defRPr>
            </a:lvl3pPr>
            <a:lvl4pPr marL="1515869" indent="-216553" eaLnBrk="0" hangingPunct="0">
              <a:defRPr sz="2300">
                <a:solidFill>
                  <a:schemeClr val="tx1"/>
                </a:solidFill>
                <a:latin typeface="Times New Roman" pitchFamily="18" charset="0"/>
              </a:defRPr>
            </a:lvl4pPr>
            <a:lvl5pPr marL="1948975" indent="-216553" eaLnBrk="0" hangingPunct="0">
              <a:defRPr sz="2300">
                <a:solidFill>
                  <a:schemeClr val="tx1"/>
                </a:solidFill>
                <a:latin typeface="Times New Roman" pitchFamily="18" charset="0"/>
              </a:defRPr>
            </a:lvl5pPr>
            <a:lvl6pPr marL="2382081" indent="-216553" eaLnBrk="0" fontAlgn="base" hangingPunct="0">
              <a:spcBef>
                <a:spcPct val="0"/>
              </a:spcBef>
              <a:spcAft>
                <a:spcPct val="0"/>
              </a:spcAft>
              <a:defRPr sz="2300">
                <a:solidFill>
                  <a:schemeClr val="tx1"/>
                </a:solidFill>
                <a:latin typeface="Times New Roman" pitchFamily="18" charset="0"/>
              </a:defRPr>
            </a:lvl6pPr>
            <a:lvl7pPr marL="2815186" indent="-216553" eaLnBrk="0" fontAlgn="base" hangingPunct="0">
              <a:spcBef>
                <a:spcPct val="0"/>
              </a:spcBef>
              <a:spcAft>
                <a:spcPct val="0"/>
              </a:spcAft>
              <a:defRPr sz="2300">
                <a:solidFill>
                  <a:schemeClr val="tx1"/>
                </a:solidFill>
                <a:latin typeface="Times New Roman" pitchFamily="18" charset="0"/>
              </a:defRPr>
            </a:lvl7pPr>
            <a:lvl8pPr marL="3248292" indent="-216553" eaLnBrk="0" fontAlgn="base" hangingPunct="0">
              <a:spcBef>
                <a:spcPct val="0"/>
              </a:spcBef>
              <a:spcAft>
                <a:spcPct val="0"/>
              </a:spcAft>
              <a:defRPr sz="2300">
                <a:solidFill>
                  <a:schemeClr val="tx1"/>
                </a:solidFill>
                <a:latin typeface="Times New Roman" pitchFamily="18" charset="0"/>
              </a:defRPr>
            </a:lvl8pPr>
            <a:lvl9pPr marL="3681397" indent="-216553" eaLnBrk="0" fontAlgn="base" hangingPunct="0">
              <a:spcBef>
                <a:spcPct val="0"/>
              </a:spcBef>
              <a:spcAft>
                <a:spcPct val="0"/>
              </a:spcAft>
              <a:defRPr sz="2300">
                <a:solidFill>
                  <a:schemeClr val="tx1"/>
                </a:solidFill>
                <a:latin typeface="Times New Roman" pitchFamily="18" charset="0"/>
              </a:defRPr>
            </a:lvl9pPr>
          </a:lstStyle>
          <a:p>
            <a:pPr eaLnBrk="1" hangingPunct="1"/>
            <a:fld id="{2D0A23AA-346C-4DD6-82A3-40C72A9436F3}" type="slidenum">
              <a:rPr lang="en-US" sz="1200"/>
              <a:pPr eaLnBrk="1" hangingPunct="1"/>
              <a:t>36</a:t>
            </a:fld>
            <a:endParaRPr lang="en-US" sz="120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ln/>
        </p:spPr>
      </p:sp>
      <p:sp>
        <p:nvSpPr>
          <p:cNvPr id="419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Times New Roman" pitchFamily="18" charset="0"/>
            </a:endParaRPr>
          </a:p>
        </p:txBody>
      </p:sp>
      <p:sp>
        <p:nvSpPr>
          <p:cNvPr id="419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300">
                <a:solidFill>
                  <a:schemeClr val="tx1"/>
                </a:solidFill>
                <a:latin typeface="Times New Roman" pitchFamily="18" charset="0"/>
              </a:defRPr>
            </a:lvl1pPr>
            <a:lvl2pPr marL="703797" indent="-270691" eaLnBrk="0" hangingPunct="0">
              <a:defRPr sz="2300">
                <a:solidFill>
                  <a:schemeClr val="tx1"/>
                </a:solidFill>
                <a:latin typeface="Times New Roman" pitchFamily="18" charset="0"/>
              </a:defRPr>
            </a:lvl2pPr>
            <a:lvl3pPr marL="1082764" indent="-216553" eaLnBrk="0" hangingPunct="0">
              <a:defRPr sz="2300">
                <a:solidFill>
                  <a:schemeClr val="tx1"/>
                </a:solidFill>
                <a:latin typeface="Times New Roman" pitchFamily="18" charset="0"/>
              </a:defRPr>
            </a:lvl3pPr>
            <a:lvl4pPr marL="1515869" indent="-216553" eaLnBrk="0" hangingPunct="0">
              <a:defRPr sz="2300">
                <a:solidFill>
                  <a:schemeClr val="tx1"/>
                </a:solidFill>
                <a:latin typeface="Times New Roman" pitchFamily="18" charset="0"/>
              </a:defRPr>
            </a:lvl4pPr>
            <a:lvl5pPr marL="1948975" indent="-216553" eaLnBrk="0" hangingPunct="0">
              <a:defRPr sz="2300">
                <a:solidFill>
                  <a:schemeClr val="tx1"/>
                </a:solidFill>
                <a:latin typeface="Times New Roman" pitchFamily="18" charset="0"/>
              </a:defRPr>
            </a:lvl5pPr>
            <a:lvl6pPr marL="2382081" indent="-216553" eaLnBrk="0" fontAlgn="base" hangingPunct="0">
              <a:spcBef>
                <a:spcPct val="0"/>
              </a:spcBef>
              <a:spcAft>
                <a:spcPct val="0"/>
              </a:spcAft>
              <a:defRPr sz="2300">
                <a:solidFill>
                  <a:schemeClr val="tx1"/>
                </a:solidFill>
                <a:latin typeface="Times New Roman" pitchFamily="18" charset="0"/>
              </a:defRPr>
            </a:lvl6pPr>
            <a:lvl7pPr marL="2815186" indent="-216553" eaLnBrk="0" fontAlgn="base" hangingPunct="0">
              <a:spcBef>
                <a:spcPct val="0"/>
              </a:spcBef>
              <a:spcAft>
                <a:spcPct val="0"/>
              </a:spcAft>
              <a:defRPr sz="2300">
                <a:solidFill>
                  <a:schemeClr val="tx1"/>
                </a:solidFill>
                <a:latin typeface="Times New Roman" pitchFamily="18" charset="0"/>
              </a:defRPr>
            </a:lvl7pPr>
            <a:lvl8pPr marL="3248292" indent="-216553" eaLnBrk="0" fontAlgn="base" hangingPunct="0">
              <a:spcBef>
                <a:spcPct val="0"/>
              </a:spcBef>
              <a:spcAft>
                <a:spcPct val="0"/>
              </a:spcAft>
              <a:defRPr sz="2300">
                <a:solidFill>
                  <a:schemeClr val="tx1"/>
                </a:solidFill>
                <a:latin typeface="Times New Roman" pitchFamily="18" charset="0"/>
              </a:defRPr>
            </a:lvl8pPr>
            <a:lvl9pPr marL="3681397" indent="-216553" eaLnBrk="0" fontAlgn="base" hangingPunct="0">
              <a:spcBef>
                <a:spcPct val="0"/>
              </a:spcBef>
              <a:spcAft>
                <a:spcPct val="0"/>
              </a:spcAft>
              <a:defRPr sz="2300">
                <a:solidFill>
                  <a:schemeClr val="tx1"/>
                </a:solidFill>
                <a:latin typeface="Times New Roman" pitchFamily="18" charset="0"/>
              </a:defRPr>
            </a:lvl9pPr>
          </a:lstStyle>
          <a:p>
            <a:pPr eaLnBrk="1" hangingPunct="1"/>
            <a:fld id="{C60BA363-ACDA-4D85-9F80-55147C1D2283}" type="slidenum">
              <a:rPr lang="en-US" sz="1200"/>
              <a:pPr eaLnBrk="1" hangingPunct="1"/>
              <a:t>37</a:t>
            </a:fld>
            <a:endParaRPr lang="en-US" sz="120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Times New Roman" pitchFamily="18" charset="0"/>
            </a:endParaRPr>
          </a:p>
        </p:txBody>
      </p:sp>
      <p:sp>
        <p:nvSpPr>
          <p:cNvPr id="430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300">
                <a:solidFill>
                  <a:schemeClr val="tx1"/>
                </a:solidFill>
                <a:latin typeface="Times New Roman" pitchFamily="18" charset="0"/>
              </a:defRPr>
            </a:lvl1pPr>
            <a:lvl2pPr marL="703797" indent="-270691" eaLnBrk="0" hangingPunct="0">
              <a:defRPr sz="2300">
                <a:solidFill>
                  <a:schemeClr val="tx1"/>
                </a:solidFill>
                <a:latin typeface="Times New Roman" pitchFamily="18" charset="0"/>
              </a:defRPr>
            </a:lvl2pPr>
            <a:lvl3pPr marL="1082764" indent="-216553" eaLnBrk="0" hangingPunct="0">
              <a:defRPr sz="2300">
                <a:solidFill>
                  <a:schemeClr val="tx1"/>
                </a:solidFill>
                <a:latin typeface="Times New Roman" pitchFamily="18" charset="0"/>
              </a:defRPr>
            </a:lvl3pPr>
            <a:lvl4pPr marL="1515869" indent="-216553" eaLnBrk="0" hangingPunct="0">
              <a:defRPr sz="2300">
                <a:solidFill>
                  <a:schemeClr val="tx1"/>
                </a:solidFill>
                <a:latin typeface="Times New Roman" pitchFamily="18" charset="0"/>
              </a:defRPr>
            </a:lvl4pPr>
            <a:lvl5pPr marL="1948975" indent="-216553" eaLnBrk="0" hangingPunct="0">
              <a:defRPr sz="2300">
                <a:solidFill>
                  <a:schemeClr val="tx1"/>
                </a:solidFill>
                <a:latin typeface="Times New Roman" pitchFamily="18" charset="0"/>
              </a:defRPr>
            </a:lvl5pPr>
            <a:lvl6pPr marL="2382081" indent="-216553" eaLnBrk="0" fontAlgn="base" hangingPunct="0">
              <a:spcBef>
                <a:spcPct val="0"/>
              </a:spcBef>
              <a:spcAft>
                <a:spcPct val="0"/>
              </a:spcAft>
              <a:defRPr sz="2300">
                <a:solidFill>
                  <a:schemeClr val="tx1"/>
                </a:solidFill>
                <a:latin typeface="Times New Roman" pitchFamily="18" charset="0"/>
              </a:defRPr>
            </a:lvl6pPr>
            <a:lvl7pPr marL="2815186" indent="-216553" eaLnBrk="0" fontAlgn="base" hangingPunct="0">
              <a:spcBef>
                <a:spcPct val="0"/>
              </a:spcBef>
              <a:spcAft>
                <a:spcPct val="0"/>
              </a:spcAft>
              <a:defRPr sz="2300">
                <a:solidFill>
                  <a:schemeClr val="tx1"/>
                </a:solidFill>
                <a:latin typeface="Times New Roman" pitchFamily="18" charset="0"/>
              </a:defRPr>
            </a:lvl7pPr>
            <a:lvl8pPr marL="3248292" indent="-216553" eaLnBrk="0" fontAlgn="base" hangingPunct="0">
              <a:spcBef>
                <a:spcPct val="0"/>
              </a:spcBef>
              <a:spcAft>
                <a:spcPct val="0"/>
              </a:spcAft>
              <a:defRPr sz="2300">
                <a:solidFill>
                  <a:schemeClr val="tx1"/>
                </a:solidFill>
                <a:latin typeface="Times New Roman" pitchFamily="18" charset="0"/>
              </a:defRPr>
            </a:lvl8pPr>
            <a:lvl9pPr marL="3681397" indent="-216553" eaLnBrk="0" fontAlgn="base" hangingPunct="0">
              <a:spcBef>
                <a:spcPct val="0"/>
              </a:spcBef>
              <a:spcAft>
                <a:spcPct val="0"/>
              </a:spcAft>
              <a:defRPr sz="2300">
                <a:solidFill>
                  <a:schemeClr val="tx1"/>
                </a:solidFill>
                <a:latin typeface="Times New Roman" pitchFamily="18" charset="0"/>
              </a:defRPr>
            </a:lvl9pPr>
          </a:lstStyle>
          <a:p>
            <a:pPr eaLnBrk="1" hangingPunct="1"/>
            <a:fld id="{99D35F93-E3FA-4030-B19F-EF5F7D5C7CF5}" type="slidenum">
              <a:rPr lang="en-US" sz="1200"/>
              <a:pPr eaLnBrk="1" hangingPunct="1"/>
              <a:t>38</a:t>
            </a:fld>
            <a:endParaRPr lang="en-US" sz="120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a:ln/>
        </p:spPr>
      </p:sp>
      <p:sp>
        <p:nvSpPr>
          <p:cNvPr id="440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Times New Roman" pitchFamily="18" charset="0"/>
            </a:endParaRPr>
          </a:p>
        </p:txBody>
      </p:sp>
      <p:sp>
        <p:nvSpPr>
          <p:cNvPr id="440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300">
                <a:solidFill>
                  <a:schemeClr val="tx1"/>
                </a:solidFill>
                <a:latin typeface="Times New Roman" pitchFamily="18" charset="0"/>
              </a:defRPr>
            </a:lvl1pPr>
            <a:lvl2pPr marL="703797" indent="-270691" eaLnBrk="0" hangingPunct="0">
              <a:defRPr sz="2300">
                <a:solidFill>
                  <a:schemeClr val="tx1"/>
                </a:solidFill>
                <a:latin typeface="Times New Roman" pitchFamily="18" charset="0"/>
              </a:defRPr>
            </a:lvl2pPr>
            <a:lvl3pPr marL="1082764" indent="-216553" eaLnBrk="0" hangingPunct="0">
              <a:defRPr sz="2300">
                <a:solidFill>
                  <a:schemeClr val="tx1"/>
                </a:solidFill>
                <a:latin typeface="Times New Roman" pitchFamily="18" charset="0"/>
              </a:defRPr>
            </a:lvl3pPr>
            <a:lvl4pPr marL="1515869" indent="-216553" eaLnBrk="0" hangingPunct="0">
              <a:defRPr sz="2300">
                <a:solidFill>
                  <a:schemeClr val="tx1"/>
                </a:solidFill>
                <a:latin typeface="Times New Roman" pitchFamily="18" charset="0"/>
              </a:defRPr>
            </a:lvl4pPr>
            <a:lvl5pPr marL="1948975" indent="-216553" eaLnBrk="0" hangingPunct="0">
              <a:defRPr sz="2300">
                <a:solidFill>
                  <a:schemeClr val="tx1"/>
                </a:solidFill>
                <a:latin typeface="Times New Roman" pitchFamily="18" charset="0"/>
              </a:defRPr>
            </a:lvl5pPr>
            <a:lvl6pPr marL="2382081" indent="-216553" eaLnBrk="0" fontAlgn="base" hangingPunct="0">
              <a:spcBef>
                <a:spcPct val="0"/>
              </a:spcBef>
              <a:spcAft>
                <a:spcPct val="0"/>
              </a:spcAft>
              <a:defRPr sz="2300">
                <a:solidFill>
                  <a:schemeClr val="tx1"/>
                </a:solidFill>
                <a:latin typeface="Times New Roman" pitchFamily="18" charset="0"/>
              </a:defRPr>
            </a:lvl6pPr>
            <a:lvl7pPr marL="2815186" indent="-216553" eaLnBrk="0" fontAlgn="base" hangingPunct="0">
              <a:spcBef>
                <a:spcPct val="0"/>
              </a:spcBef>
              <a:spcAft>
                <a:spcPct val="0"/>
              </a:spcAft>
              <a:defRPr sz="2300">
                <a:solidFill>
                  <a:schemeClr val="tx1"/>
                </a:solidFill>
                <a:latin typeface="Times New Roman" pitchFamily="18" charset="0"/>
              </a:defRPr>
            </a:lvl7pPr>
            <a:lvl8pPr marL="3248292" indent="-216553" eaLnBrk="0" fontAlgn="base" hangingPunct="0">
              <a:spcBef>
                <a:spcPct val="0"/>
              </a:spcBef>
              <a:spcAft>
                <a:spcPct val="0"/>
              </a:spcAft>
              <a:defRPr sz="2300">
                <a:solidFill>
                  <a:schemeClr val="tx1"/>
                </a:solidFill>
                <a:latin typeface="Times New Roman" pitchFamily="18" charset="0"/>
              </a:defRPr>
            </a:lvl8pPr>
            <a:lvl9pPr marL="3681397" indent="-216553" eaLnBrk="0" fontAlgn="base" hangingPunct="0">
              <a:spcBef>
                <a:spcPct val="0"/>
              </a:spcBef>
              <a:spcAft>
                <a:spcPct val="0"/>
              </a:spcAft>
              <a:defRPr sz="2300">
                <a:solidFill>
                  <a:schemeClr val="tx1"/>
                </a:solidFill>
                <a:latin typeface="Times New Roman" pitchFamily="18" charset="0"/>
              </a:defRPr>
            </a:lvl9pPr>
          </a:lstStyle>
          <a:p>
            <a:pPr eaLnBrk="1" hangingPunct="1"/>
            <a:fld id="{1EBD0DA6-CCF9-4693-B29B-4832BCA2399B}" type="slidenum">
              <a:rPr lang="en-US" sz="1200"/>
              <a:pPr eaLnBrk="1" hangingPunct="1"/>
              <a:t>39</a:t>
            </a:fld>
            <a:endParaRPr lang="en-US" sz="120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CC6F668-7EF1-43FD-8605-D74BD6FF7373}" type="slidenum">
              <a:rPr lang="en-US" altLang="en-US"/>
              <a:pPr fontAlgn="base">
                <a:spcBef>
                  <a:spcPct val="0"/>
                </a:spcBef>
                <a:spcAft>
                  <a:spcPct val="0"/>
                </a:spcAft>
              </a:pPr>
              <a:t>41</a:t>
            </a:fld>
            <a:endParaRPr lang="en-US" altLang="en-US"/>
          </a:p>
        </p:txBody>
      </p:sp>
      <p:sp>
        <p:nvSpPr>
          <p:cNvPr id="3174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174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052E177-2EF0-472B-B1AE-F7E07C2EF99E}" type="slidenum">
              <a:rPr lang="en-US" altLang="en-US"/>
              <a:pPr fontAlgn="base">
                <a:spcBef>
                  <a:spcPct val="0"/>
                </a:spcBef>
                <a:spcAft>
                  <a:spcPct val="0"/>
                </a:spcAft>
              </a:pPr>
              <a:t>42</a:t>
            </a:fld>
            <a:endParaRPr lang="en-US" altLang="en-US"/>
          </a:p>
        </p:txBody>
      </p:sp>
      <p:sp>
        <p:nvSpPr>
          <p:cNvPr id="3277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277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8D707D3-9002-44B3-BCF7-E7A809F67386}" type="slidenum">
              <a:rPr lang="en-US" altLang="en-US"/>
              <a:pPr fontAlgn="base">
                <a:spcBef>
                  <a:spcPct val="0"/>
                </a:spcBef>
                <a:spcAft>
                  <a:spcPct val="0"/>
                </a:spcAft>
                <a:defRPr/>
              </a:pPr>
              <a:t>3</a:t>
            </a:fld>
            <a:endParaRPr lang="en-US" altLang="en-US"/>
          </a:p>
        </p:txBody>
      </p:sp>
      <p:sp>
        <p:nvSpPr>
          <p:cNvPr id="4096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EB92EAD-9B7F-4C04-91C7-4A3A9BB46A0F}" type="slidenum">
              <a:rPr lang="en-US" altLang="en-US"/>
              <a:pPr fontAlgn="base">
                <a:spcBef>
                  <a:spcPct val="0"/>
                </a:spcBef>
                <a:spcAft>
                  <a:spcPct val="0"/>
                </a:spcAft>
              </a:pPr>
              <a:t>43</a:t>
            </a:fld>
            <a:endParaRPr lang="en-US" altLang="en-US"/>
          </a:p>
        </p:txBody>
      </p:sp>
      <p:sp>
        <p:nvSpPr>
          <p:cNvPr id="3379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379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76EFE04-BA37-4953-8D38-3FA87AF56EAE}" type="slidenum">
              <a:rPr lang="en-US" altLang="en-US"/>
              <a:pPr fontAlgn="base">
                <a:spcBef>
                  <a:spcPct val="0"/>
                </a:spcBef>
                <a:spcAft>
                  <a:spcPct val="0"/>
                </a:spcAft>
              </a:pPr>
              <a:t>44</a:t>
            </a:fld>
            <a:endParaRPr lang="en-US" altLang="en-US"/>
          </a:p>
        </p:txBody>
      </p:sp>
      <p:sp>
        <p:nvSpPr>
          <p:cNvPr id="3481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482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12AC530-259D-4963-AD3B-DF76D0AB28A4}" type="slidenum">
              <a:rPr lang="en-US" altLang="en-US"/>
              <a:pPr fontAlgn="base">
                <a:spcBef>
                  <a:spcPct val="0"/>
                </a:spcBef>
                <a:spcAft>
                  <a:spcPct val="0"/>
                </a:spcAft>
              </a:pPr>
              <a:t>45</a:t>
            </a:fld>
            <a:endParaRPr lang="en-US" altLang="en-US"/>
          </a:p>
        </p:txBody>
      </p:sp>
      <p:sp>
        <p:nvSpPr>
          <p:cNvPr id="3584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584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ln/>
        </p:spPr>
      </p:sp>
      <p:sp>
        <p:nvSpPr>
          <p:cNvPr id="450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Times New Roman" pitchFamily="18" charset="0"/>
            </a:endParaRPr>
          </a:p>
        </p:txBody>
      </p:sp>
      <p:sp>
        <p:nvSpPr>
          <p:cNvPr id="450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300">
                <a:solidFill>
                  <a:schemeClr val="tx1"/>
                </a:solidFill>
                <a:latin typeface="Times New Roman" pitchFamily="18" charset="0"/>
              </a:defRPr>
            </a:lvl1pPr>
            <a:lvl2pPr marL="703797" indent="-270691" eaLnBrk="0" hangingPunct="0">
              <a:defRPr sz="2300">
                <a:solidFill>
                  <a:schemeClr val="tx1"/>
                </a:solidFill>
                <a:latin typeface="Times New Roman" pitchFamily="18" charset="0"/>
              </a:defRPr>
            </a:lvl2pPr>
            <a:lvl3pPr marL="1082764" indent="-216553" eaLnBrk="0" hangingPunct="0">
              <a:defRPr sz="2300">
                <a:solidFill>
                  <a:schemeClr val="tx1"/>
                </a:solidFill>
                <a:latin typeface="Times New Roman" pitchFamily="18" charset="0"/>
              </a:defRPr>
            </a:lvl3pPr>
            <a:lvl4pPr marL="1515869" indent="-216553" eaLnBrk="0" hangingPunct="0">
              <a:defRPr sz="2300">
                <a:solidFill>
                  <a:schemeClr val="tx1"/>
                </a:solidFill>
                <a:latin typeface="Times New Roman" pitchFamily="18" charset="0"/>
              </a:defRPr>
            </a:lvl4pPr>
            <a:lvl5pPr marL="1948975" indent="-216553" eaLnBrk="0" hangingPunct="0">
              <a:defRPr sz="2300">
                <a:solidFill>
                  <a:schemeClr val="tx1"/>
                </a:solidFill>
                <a:latin typeface="Times New Roman" pitchFamily="18" charset="0"/>
              </a:defRPr>
            </a:lvl5pPr>
            <a:lvl6pPr marL="2382081" indent="-216553" eaLnBrk="0" fontAlgn="base" hangingPunct="0">
              <a:spcBef>
                <a:spcPct val="0"/>
              </a:spcBef>
              <a:spcAft>
                <a:spcPct val="0"/>
              </a:spcAft>
              <a:defRPr sz="2300">
                <a:solidFill>
                  <a:schemeClr val="tx1"/>
                </a:solidFill>
                <a:latin typeface="Times New Roman" pitchFamily="18" charset="0"/>
              </a:defRPr>
            </a:lvl6pPr>
            <a:lvl7pPr marL="2815186" indent="-216553" eaLnBrk="0" fontAlgn="base" hangingPunct="0">
              <a:spcBef>
                <a:spcPct val="0"/>
              </a:spcBef>
              <a:spcAft>
                <a:spcPct val="0"/>
              </a:spcAft>
              <a:defRPr sz="2300">
                <a:solidFill>
                  <a:schemeClr val="tx1"/>
                </a:solidFill>
                <a:latin typeface="Times New Roman" pitchFamily="18" charset="0"/>
              </a:defRPr>
            </a:lvl7pPr>
            <a:lvl8pPr marL="3248292" indent="-216553" eaLnBrk="0" fontAlgn="base" hangingPunct="0">
              <a:spcBef>
                <a:spcPct val="0"/>
              </a:spcBef>
              <a:spcAft>
                <a:spcPct val="0"/>
              </a:spcAft>
              <a:defRPr sz="2300">
                <a:solidFill>
                  <a:schemeClr val="tx1"/>
                </a:solidFill>
                <a:latin typeface="Times New Roman" pitchFamily="18" charset="0"/>
              </a:defRPr>
            </a:lvl8pPr>
            <a:lvl9pPr marL="3681397" indent="-216553" eaLnBrk="0" fontAlgn="base" hangingPunct="0">
              <a:spcBef>
                <a:spcPct val="0"/>
              </a:spcBef>
              <a:spcAft>
                <a:spcPct val="0"/>
              </a:spcAft>
              <a:defRPr sz="2300">
                <a:solidFill>
                  <a:schemeClr val="tx1"/>
                </a:solidFill>
                <a:latin typeface="Times New Roman" pitchFamily="18" charset="0"/>
              </a:defRPr>
            </a:lvl9pPr>
          </a:lstStyle>
          <a:p>
            <a:pPr eaLnBrk="1" hangingPunct="1"/>
            <a:fld id="{0286F3D4-D0D3-4C1E-B8DD-899DD20BB4D8}" type="slidenum">
              <a:rPr lang="en-US" sz="1200"/>
              <a:pPr eaLnBrk="1" hangingPunct="1"/>
              <a:t>48</a:t>
            </a:fld>
            <a:endParaRPr lang="en-US" sz="120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ln/>
        </p:spPr>
      </p:sp>
      <p:sp>
        <p:nvSpPr>
          <p:cNvPr id="460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Times New Roman" pitchFamily="18" charset="0"/>
            </a:endParaRPr>
          </a:p>
        </p:txBody>
      </p:sp>
      <p:sp>
        <p:nvSpPr>
          <p:cNvPr id="460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300">
                <a:solidFill>
                  <a:schemeClr val="tx1"/>
                </a:solidFill>
                <a:latin typeface="Times New Roman" pitchFamily="18" charset="0"/>
              </a:defRPr>
            </a:lvl1pPr>
            <a:lvl2pPr marL="703797" indent="-270691" eaLnBrk="0" hangingPunct="0">
              <a:defRPr sz="2300">
                <a:solidFill>
                  <a:schemeClr val="tx1"/>
                </a:solidFill>
                <a:latin typeface="Times New Roman" pitchFamily="18" charset="0"/>
              </a:defRPr>
            </a:lvl2pPr>
            <a:lvl3pPr marL="1082764" indent="-216553" eaLnBrk="0" hangingPunct="0">
              <a:defRPr sz="2300">
                <a:solidFill>
                  <a:schemeClr val="tx1"/>
                </a:solidFill>
                <a:latin typeface="Times New Roman" pitchFamily="18" charset="0"/>
              </a:defRPr>
            </a:lvl3pPr>
            <a:lvl4pPr marL="1515869" indent="-216553" eaLnBrk="0" hangingPunct="0">
              <a:defRPr sz="2300">
                <a:solidFill>
                  <a:schemeClr val="tx1"/>
                </a:solidFill>
                <a:latin typeface="Times New Roman" pitchFamily="18" charset="0"/>
              </a:defRPr>
            </a:lvl4pPr>
            <a:lvl5pPr marL="1948975" indent="-216553" eaLnBrk="0" hangingPunct="0">
              <a:defRPr sz="2300">
                <a:solidFill>
                  <a:schemeClr val="tx1"/>
                </a:solidFill>
                <a:latin typeface="Times New Roman" pitchFamily="18" charset="0"/>
              </a:defRPr>
            </a:lvl5pPr>
            <a:lvl6pPr marL="2382081" indent="-216553" eaLnBrk="0" fontAlgn="base" hangingPunct="0">
              <a:spcBef>
                <a:spcPct val="0"/>
              </a:spcBef>
              <a:spcAft>
                <a:spcPct val="0"/>
              </a:spcAft>
              <a:defRPr sz="2300">
                <a:solidFill>
                  <a:schemeClr val="tx1"/>
                </a:solidFill>
                <a:latin typeface="Times New Roman" pitchFamily="18" charset="0"/>
              </a:defRPr>
            </a:lvl6pPr>
            <a:lvl7pPr marL="2815186" indent="-216553" eaLnBrk="0" fontAlgn="base" hangingPunct="0">
              <a:spcBef>
                <a:spcPct val="0"/>
              </a:spcBef>
              <a:spcAft>
                <a:spcPct val="0"/>
              </a:spcAft>
              <a:defRPr sz="2300">
                <a:solidFill>
                  <a:schemeClr val="tx1"/>
                </a:solidFill>
                <a:latin typeface="Times New Roman" pitchFamily="18" charset="0"/>
              </a:defRPr>
            </a:lvl7pPr>
            <a:lvl8pPr marL="3248292" indent="-216553" eaLnBrk="0" fontAlgn="base" hangingPunct="0">
              <a:spcBef>
                <a:spcPct val="0"/>
              </a:spcBef>
              <a:spcAft>
                <a:spcPct val="0"/>
              </a:spcAft>
              <a:defRPr sz="2300">
                <a:solidFill>
                  <a:schemeClr val="tx1"/>
                </a:solidFill>
                <a:latin typeface="Times New Roman" pitchFamily="18" charset="0"/>
              </a:defRPr>
            </a:lvl8pPr>
            <a:lvl9pPr marL="3681397" indent="-216553" eaLnBrk="0" fontAlgn="base" hangingPunct="0">
              <a:spcBef>
                <a:spcPct val="0"/>
              </a:spcBef>
              <a:spcAft>
                <a:spcPct val="0"/>
              </a:spcAft>
              <a:defRPr sz="2300">
                <a:solidFill>
                  <a:schemeClr val="tx1"/>
                </a:solidFill>
                <a:latin typeface="Times New Roman" pitchFamily="18" charset="0"/>
              </a:defRPr>
            </a:lvl9pPr>
          </a:lstStyle>
          <a:p>
            <a:pPr eaLnBrk="1" hangingPunct="1"/>
            <a:fld id="{947EA30D-0523-4606-B6C7-91E1E9B11AD0}" type="slidenum">
              <a:rPr lang="en-US" sz="1200"/>
              <a:pPr eaLnBrk="1" hangingPunct="1"/>
              <a:t>49</a:t>
            </a:fld>
            <a:endParaRPr lang="en-US" sz="120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ln/>
        </p:spPr>
      </p:sp>
      <p:sp>
        <p:nvSpPr>
          <p:cNvPr id="471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Times New Roman" pitchFamily="18" charset="0"/>
            </a:endParaRPr>
          </a:p>
        </p:txBody>
      </p:sp>
      <p:sp>
        <p:nvSpPr>
          <p:cNvPr id="471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300">
                <a:solidFill>
                  <a:schemeClr val="tx1"/>
                </a:solidFill>
                <a:latin typeface="Times New Roman" pitchFamily="18" charset="0"/>
              </a:defRPr>
            </a:lvl1pPr>
            <a:lvl2pPr marL="703797" indent="-270691" eaLnBrk="0" hangingPunct="0">
              <a:defRPr sz="2300">
                <a:solidFill>
                  <a:schemeClr val="tx1"/>
                </a:solidFill>
                <a:latin typeface="Times New Roman" pitchFamily="18" charset="0"/>
              </a:defRPr>
            </a:lvl2pPr>
            <a:lvl3pPr marL="1082764" indent="-216553" eaLnBrk="0" hangingPunct="0">
              <a:defRPr sz="2300">
                <a:solidFill>
                  <a:schemeClr val="tx1"/>
                </a:solidFill>
                <a:latin typeface="Times New Roman" pitchFamily="18" charset="0"/>
              </a:defRPr>
            </a:lvl3pPr>
            <a:lvl4pPr marL="1515869" indent="-216553" eaLnBrk="0" hangingPunct="0">
              <a:defRPr sz="2300">
                <a:solidFill>
                  <a:schemeClr val="tx1"/>
                </a:solidFill>
                <a:latin typeface="Times New Roman" pitchFamily="18" charset="0"/>
              </a:defRPr>
            </a:lvl4pPr>
            <a:lvl5pPr marL="1948975" indent="-216553" eaLnBrk="0" hangingPunct="0">
              <a:defRPr sz="2300">
                <a:solidFill>
                  <a:schemeClr val="tx1"/>
                </a:solidFill>
                <a:latin typeface="Times New Roman" pitchFamily="18" charset="0"/>
              </a:defRPr>
            </a:lvl5pPr>
            <a:lvl6pPr marL="2382081" indent="-216553" eaLnBrk="0" fontAlgn="base" hangingPunct="0">
              <a:spcBef>
                <a:spcPct val="0"/>
              </a:spcBef>
              <a:spcAft>
                <a:spcPct val="0"/>
              </a:spcAft>
              <a:defRPr sz="2300">
                <a:solidFill>
                  <a:schemeClr val="tx1"/>
                </a:solidFill>
                <a:latin typeface="Times New Roman" pitchFamily="18" charset="0"/>
              </a:defRPr>
            </a:lvl6pPr>
            <a:lvl7pPr marL="2815186" indent="-216553" eaLnBrk="0" fontAlgn="base" hangingPunct="0">
              <a:spcBef>
                <a:spcPct val="0"/>
              </a:spcBef>
              <a:spcAft>
                <a:spcPct val="0"/>
              </a:spcAft>
              <a:defRPr sz="2300">
                <a:solidFill>
                  <a:schemeClr val="tx1"/>
                </a:solidFill>
                <a:latin typeface="Times New Roman" pitchFamily="18" charset="0"/>
              </a:defRPr>
            </a:lvl7pPr>
            <a:lvl8pPr marL="3248292" indent="-216553" eaLnBrk="0" fontAlgn="base" hangingPunct="0">
              <a:spcBef>
                <a:spcPct val="0"/>
              </a:spcBef>
              <a:spcAft>
                <a:spcPct val="0"/>
              </a:spcAft>
              <a:defRPr sz="2300">
                <a:solidFill>
                  <a:schemeClr val="tx1"/>
                </a:solidFill>
                <a:latin typeface="Times New Roman" pitchFamily="18" charset="0"/>
              </a:defRPr>
            </a:lvl8pPr>
            <a:lvl9pPr marL="3681397" indent="-216553" eaLnBrk="0" fontAlgn="base" hangingPunct="0">
              <a:spcBef>
                <a:spcPct val="0"/>
              </a:spcBef>
              <a:spcAft>
                <a:spcPct val="0"/>
              </a:spcAft>
              <a:defRPr sz="2300">
                <a:solidFill>
                  <a:schemeClr val="tx1"/>
                </a:solidFill>
                <a:latin typeface="Times New Roman" pitchFamily="18" charset="0"/>
              </a:defRPr>
            </a:lvl9pPr>
          </a:lstStyle>
          <a:p>
            <a:pPr eaLnBrk="1" hangingPunct="1"/>
            <a:fld id="{1C315A5C-79FD-4C69-BC42-38BCFED19910}" type="slidenum">
              <a:rPr lang="en-US" sz="1200"/>
              <a:pPr eaLnBrk="1" hangingPunct="1"/>
              <a:t>50</a:t>
            </a:fld>
            <a:endParaRPr lang="en-US" sz="120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ln/>
        </p:spPr>
      </p:sp>
      <p:sp>
        <p:nvSpPr>
          <p:cNvPr id="481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Times New Roman" pitchFamily="18" charset="0"/>
            </a:endParaRPr>
          </a:p>
        </p:txBody>
      </p:sp>
      <p:sp>
        <p:nvSpPr>
          <p:cNvPr id="481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300">
                <a:solidFill>
                  <a:schemeClr val="tx1"/>
                </a:solidFill>
                <a:latin typeface="Times New Roman" pitchFamily="18" charset="0"/>
              </a:defRPr>
            </a:lvl1pPr>
            <a:lvl2pPr marL="703797" indent="-270691" eaLnBrk="0" hangingPunct="0">
              <a:defRPr sz="2300">
                <a:solidFill>
                  <a:schemeClr val="tx1"/>
                </a:solidFill>
                <a:latin typeface="Times New Roman" pitchFamily="18" charset="0"/>
              </a:defRPr>
            </a:lvl2pPr>
            <a:lvl3pPr marL="1082764" indent="-216553" eaLnBrk="0" hangingPunct="0">
              <a:defRPr sz="2300">
                <a:solidFill>
                  <a:schemeClr val="tx1"/>
                </a:solidFill>
                <a:latin typeface="Times New Roman" pitchFamily="18" charset="0"/>
              </a:defRPr>
            </a:lvl3pPr>
            <a:lvl4pPr marL="1515869" indent="-216553" eaLnBrk="0" hangingPunct="0">
              <a:defRPr sz="2300">
                <a:solidFill>
                  <a:schemeClr val="tx1"/>
                </a:solidFill>
                <a:latin typeface="Times New Roman" pitchFamily="18" charset="0"/>
              </a:defRPr>
            </a:lvl4pPr>
            <a:lvl5pPr marL="1948975" indent="-216553" eaLnBrk="0" hangingPunct="0">
              <a:defRPr sz="2300">
                <a:solidFill>
                  <a:schemeClr val="tx1"/>
                </a:solidFill>
                <a:latin typeface="Times New Roman" pitchFamily="18" charset="0"/>
              </a:defRPr>
            </a:lvl5pPr>
            <a:lvl6pPr marL="2382081" indent="-216553" eaLnBrk="0" fontAlgn="base" hangingPunct="0">
              <a:spcBef>
                <a:spcPct val="0"/>
              </a:spcBef>
              <a:spcAft>
                <a:spcPct val="0"/>
              </a:spcAft>
              <a:defRPr sz="2300">
                <a:solidFill>
                  <a:schemeClr val="tx1"/>
                </a:solidFill>
                <a:latin typeface="Times New Roman" pitchFamily="18" charset="0"/>
              </a:defRPr>
            </a:lvl6pPr>
            <a:lvl7pPr marL="2815186" indent="-216553" eaLnBrk="0" fontAlgn="base" hangingPunct="0">
              <a:spcBef>
                <a:spcPct val="0"/>
              </a:spcBef>
              <a:spcAft>
                <a:spcPct val="0"/>
              </a:spcAft>
              <a:defRPr sz="2300">
                <a:solidFill>
                  <a:schemeClr val="tx1"/>
                </a:solidFill>
                <a:latin typeface="Times New Roman" pitchFamily="18" charset="0"/>
              </a:defRPr>
            </a:lvl7pPr>
            <a:lvl8pPr marL="3248292" indent="-216553" eaLnBrk="0" fontAlgn="base" hangingPunct="0">
              <a:spcBef>
                <a:spcPct val="0"/>
              </a:spcBef>
              <a:spcAft>
                <a:spcPct val="0"/>
              </a:spcAft>
              <a:defRPr sz="2300">
                <a:solidFill>
                  <a:schemeClr val="tx1"/>
                </a:solidFill>
                <a:latin typeface="Times New Roman" pitchFamily="18" charset="0"/>
              </a:defRPr>
            </a:lvl8pPr>
            <a:lvl9pPr marL="3681397" indent="-216553" eaLnBrk="0" fontAlgn="base" hangingPunct="0">
              <a:spcBef>
                <a:spcPct val="0"/>
              </a:spcBef>
              <a:spcAft>
                <a:spcPct val="0"/>
              </a:spcAft>
              <a:defRPr sz="2300">
                <a:solidFill>
                  <a:schemeClr val="tx1"/>
                </a:solidFill>
                <a:latin typeface="Times New Roman" pitchFamily="18" charset="0"/>
              </a:defRPr>
            </a:lvl9pPr>
          </a:lstStyle>
          <a:p>
            <a:pPr eaLnBrk="1" hangingPunct="1"/>
            <a:fld id="{A569EC5F-8EBB-4E57-BBBC-3B3A0800B503}" type="slidenum">
              <a:rPr lang="en-US" sz="1200"/>
              <a:pPr eaLnBrk="1" hangingPunct="1"/>
              <a:t>51</a:t>
            </a:fld>
            <a:endParaRPr lang="en-US" sz="120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E9173B9-0E28-423F-AB05-A4815A12478A}" type="slidenum">
              <a:rPr lang="en-US" altLang="en-US"/>
              <a:pPr fontAlgn="base">
                <a:spcBef>
                  <a:spcPct val="0"/>
                </a:spcBef>
                <a:spcAft>
                  <a:spcPct val="0"/>
                </a:spcAft>
                <a:defRPr/>
              </a:pPr>
              <a:t>55</a:t>
            </a:fld>
            <a:endParaRPr lang="en-US" altLang="en-US"/>
          </a:p>
        </p:txBody>
      </p:sp>
      <p:sp>
        <p:nvSpPr>
          <p:cNvPr id="4505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6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BFF54DD-6BD7-4D88-BD10-8A73DEB83C0E}" type="slidenum">
              <a:rPr lang="en-US" altLang="en-US"/>
              <a:pPr fontAlgn="base">
                <a:spcBef>
                  <a:spcPct val="0"/>
                </a:spcBef>
                <a:spcAft>
                  <a:spcPct val="0"/>
                </a:spcAft>
                <a:defRPr/>
              </a:pPr>
              <a:t>56</a:t>
            </a:fld>
            <a:endParaRPr lang="en-US" altLang="en-US"/>
          </a:p>
        </p:txBody>
      </p:sp>
      <p:sp>
        <p:nvSpPr>
          <p:cNvPr id="4608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4A0C73E-9DFB-4CD1-B60C-5283950E64E2}" type="slidenum">
              <a:rPr lang="en-US" altLang="en-US"/>
              <a:pPr fontAlgn="base">
                <a:spcBef>
                  <a:spcPct val="0"/>
                </a:spcBef>
                <a:spcAft>
                  <a:spcPct val="0"/>
                </a:spcAft>
                <a:defRPr/>
              </a:pPr>
              <a:t>57</a:t>
            </a:fld>
            <a:endParaRPr lang="en-US" altLang="en-US"/>
          </a:p>
        </p:txBody>
      </p:sp>
      <p:sp>
        <p:nvSpPr>
          <p:cNvPr id="4710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6D9DBFD-0BAB-4604-8CFF-9BDCE2D15873}" type="slidenum">
              <a:rPr lang="en-US" altLang="en-US"/>
              <a:pPr fontAlgn="base">
                <a:spcBef>
                  <a:spcPct val="0"/>
                </a:spcBef>
                <a:spcAft>
                  <a:spcPct val="0"/>
                </a:spcAft>
                <a:defRPr/>
              </a:pPr>
              <a:t>4</a:t>
            </a:fld>
            <a:endParaRPr lang="en-US" altLang="en-US"/>
          </a:p>
        </p:txBody>
      </p:sp>
      <p:sp>
        <p:nvSpPr>
          <p:cNvPr id="4198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D0C07AF-87AA-41A0-BAC7-8E28F18C6080}" type="slidenum">
              <a:rPr lang="en-US" altLang="en-US"/>
              <a:pPr fontAlgn="base">
                <a:spcBef>
                  <a:spcPct val="0"/>
                </a:spcBef>
                <a:spcAft>
                  <a:spcPct val="0"/>
                </a:spcAft>
              </a:pPr>
              <a:t>60</a:t>
            </a:fld>
            <a:endParaRPr lang="en-US" altLang="en-US"/>
          </a:p>
        </p:txBody>
      </p:sp>
      <p:sp>
        <p:nvSpPr>
          <p:cNvPr id="3993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994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3CB8D46-B9CE-4D99-951B-773226EB7772}" type="slidenum">
              <a:rPr lang="en-US" altLang="en-US"/>
              <a:pPr fontAlgn="base">
                <a:spcBef>
                  <a:spcPct val="0"/>
                </a:spcBef>
                <a:spcAft>
                  <a:spcPct val="0"/>
                </a:spcAft>
              </a:pPr>
              <a:t>61</a:t>
            </a:fld>
            <a:endParaRPr lang="en-US" altLang="en-US"/>
          </a:p>
        </p:txBody>
      </p:sp>
      <p:sp>
        <p:nvSpPr>
          <p:cNvPr id="4096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096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48B86D9-1D2A-41CF-9C23-4924C07532D9}" type="slidenum">
              <a:rPr lang="en-US" altLang="en-US"/>
              <a:pPr fontAlgn="base">
                <a:spcBef>
                  <a:spcPct val="0"/>
                </a:spcBef>
                <a:spcAft>
                  <a:spcPct val="0"/>
                </a:spcAft>
              </a:pPr>
              <a:t>62</a:t>
            </a:fld>
            <a:endParaRPr lang="en-US" altLang="en-US"/>
          </a:p>
        </p:txBody>
      </p:sp>
      <p:sp>
        <p:nvSpPr>
          <p:cNvPr id="4198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198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96891D6-7223-42CC-9E6D-669162A69F76}" type="slidenum">
              <a:rPr lang="en-US" altLang="en-US"/>
              <a:pPr fontAlgn="base">
                <a:spcBef>
                  <a:spcPct val="0"/>
                </a:spcBef>
                <a:spcAft>
                  <a:spcPct val="0"/>
                </a:spcAft>
                <a:defRPr/>
              </a:pPr>
              <a:t>6</a:t>
            </a:fld>
            <a:endParaRPr lang="en-US" altLang="en-US"/>
          </a:p>
        </p:txBody>
      </p:sp>
      <p:sp>
        <p:nvSpPr>
          <p:cNvPr id="4301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B705126-B135-4751-B9EC-BC39BFC754A3}" type="slidenum">
              <a:rPr lang="en-US" altLang="en-US"/>
              <a:pPr fontAlgn="base">
                <a:spcBef>
                  <a:spcPct val="0"/>
                </a:spcBef>
                <a:spcAft>
                  <a:spcPct val="0"/>
                </a:spcAft>
                <a:defRPr/>
              </a:pPr>
              <a:t>7</a:t>
            </a:fld>
            <a:endParaRPr lang="en-US" altLang="en-US"/>
          </a:p>
        </p:txBody>
      </p:sp>
      <p:sp>
        <p:nvSpPr>
          <p:cNvPr id="4403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Rounded MT Bold" pitchFamily="34" charset="0"/>
              </a:defRPr>
            </a:lvl1pPr>
            <a:lvl2pPr marL="742950" indent="-285750">
              <a:defRPr sz="2400">
                <a:solidFill>
                  <a:schemeClr val="tx1"/>
                </a:solidFill>
                <a:latin typeface="Arial Rounded MT Bold" pitchFamily="34" charset="0"/>
              </a:defRPr>
            </a:lvl2pPr>
            <a:lvl3pPr marL="1143000" indent="-228600">
              <a:defRPr sz="2400">
                <a:solidFill>
                  <a:schemeClr val="tx1"/>
                </a:solidFill>
                <a:latin typeface="Arial Rounded MT Bold" pitchFamily="34" charset="0"/>
              </a:defRPr>
            </a:lvl3pPr>
            <a:lvl4pPr marL="1600200" indent="-228600">
              <a:defRPr sz="2400">
                <a:solidFill>
                  <a:schemeClr val="tx1"/>
                </a:solidFill>
                <a:latin typeface="Arial Rounded MT Bold" pitchFamily="34" charset="0"/>
              </a:defRPr>
            </a:lvl4pPr>
            <a:lvl5pPr marL="2057400" indent="-228600">
              <a:defRPr sz="2400">
                <a:solidFill>
                  <a:schemeClr val="tx1"/>
                </a:solidFill>
                <a:latin typeface="Arial Rounded MT Bold" pitchFamily="34" charset="0"/>
              </a:defRPr>
            </a:lvl5pPr>
            <a:lvl6pPr marL="2514600" indent="-228600" eaLnBrk="0" fontAlgn="base" hangingPunct="0">
              <a:spcBef>
                <a:spcPct val="0"/>
              </a:spcBef>
              <a:spcAft>
                <a:spcPct val="0"/>
              </a:spcAft>
              <a:defRPr sz="2400">
                <a:solidFill>
                  <a:schemeClr val="tx1"/>
                </a:solidFill>
                <a:latin typeface="Arial Rounded MT Bold" pitchFamily="34" charset="0"/>
              </a:defRPr>
            </a:lvl6pPr>
            <a:lvl7pPr marL="2971800" indent="-228600" eaLnBrk="0" fontAlgn="base" hangingPunct="0">
              <a:spcBef>
                <a:spcPct val="0"/>
              </a:spcBef>
              <a:spcAft>
                <a:spcPct val="0"/>
              </a:spcAft>
              <a:defRPr sz="2400">
                <a:solidFill>
                  <a:schemeClr val="tx1"/>
                </a:solidFill>
                <a:latin typeface="Arial Rounded MT Bold" pitchFamily="34" charset="0"/>
              </a:defRPr>
            </a:lvl7pPr>
            <a:lvl8pPr marL="3429000" indent="-228600" eaLnBrk="0" fontAlgn="base" hangingPunct="0">
              <a:spcBef>
                <a:spcPct val="0"/>
              </a:spcBef>
              <a:spcAft>
                <a:spcPct val="0"/>
              </a:spcAft>
              <a:defRPr sz="2400">
                <a:solidFill>
                  <a:schemeClr val="tx1"/>
                </a:solidFill>
                <a:latin typeface="Arial Rounded MT Bold" pitchFamily="34" charset="0"/>
              </a:defRPr>
            </a:lvl8pPr>
            <a:lvl9pPr marL="3886200" indent="-228600" eaLnBrk="0" fontAlgn="base" hangingPunct="0">
              <a:spcBef>
                <a:spcPct val="0"/>
              </a:spcBef>
              <a:spcAft>
                <a:spcPct val="0"/>
              </a:spcAft>
              <a:defRPr sz="2400">
                <a:solidFill>
                  <a:schemeClr val="tx1"/>
                </a:solidFill>
                <a:latin typeface="Arial Rounded MT Bold" pitchFamily="34" charset="0"/>
              </a:defRPr>
            </a:lvl9pPr>
          </a:lstStyle>
          <a:p>
            <a:fld id="{ACDB37BB-923C-455C-B1A6-D2D57D7A934D}" type="slidenum">
              <a:rPr lang="en-US" altLang="en-US" sz="1200" smtClean="0">
                <a:latin typeface="Times New Roman" pitchFamily="18" charset="0"/>
              </a:rPr>
              <a:pPr/>
              <a:t>15</a:t>
            </a:fld>
            <a:endParaRPr lang="en-US" altLang="en-US" sz="1200" smtClean="0">
              <a:latin typeface="Times New Roman" pitchFamily="18" charset="0"/>
            </a:endParaRPr>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p:txBody>
          <a:bodyPr/>
          <a:lstStyle/>
          <a:p>
            <a:pPr>
              <a:defRPr/>
            </a:pPr>
            <a:fld id="{B0BF74E9-B816-4E8E-A2F2-F036957A7F4B}" type="slidenum">
              <a:rPr lang="en-US" smtClean="0"/>
              <a:pPr>
                <a:defRPr/>
              </a:pPr>
              <a:t>20</a:t>
            </a:fld>
            <a:endParaRPr lang="en-US" smtClean="0"/>
          </a:p>
        </p:txBody>
      </p:sp>
      <p:sp>
        <p:nvSpPr>
          <p:cNvPr id="4608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smtClean="0">
                <a:latin typeface="Verdana" pitchFamily="34" charset="0"/>
              </a:rPr>
              <a:t>In this case, the only light  which undergoes refraction is the light which travels from the submerged portion of the pencil, through the water, across the boundary, into the air, and ultimately to the eye. At the boundary, this ray refracts. The eye-brain interaction cannot account for the refraction of light. </a:t>
            </a:r>
            <a:r>
              <a:rPr lang="en-US" u="sng" smtClean="0">
                <a:latin typeface="Verdana" pitchFamily="34" charset="0"/>
              </a:rPr>
              <a:t>T</a:t>
            </a:r>
            <a:r>
              <a:rPr lang="en-US" smtClean="0">
                <a:latin typeface="Verdana" pitchFamily="34" charset="0"/>
                <a:hlinkClick r:id="rId3"/>
              </a:rPr>
              <a:t>he brain judges the image location to be the location where light rays appear to originate from</a:t>
            </a:r>
            <a:r>
              <a:rPr lang="en-US" smtClean="0">
                <a:latin typeface="Verdana" pitchFamily="34" charset="0"/>
              </a:rPr>
              <a:t>. This image location is the location where either reflected or refracted rays intersect. The eye and brain assume that light travels in a straight line and then extends all incoming rays of light backwards until they intersect. Light rays from the submerged portion of the pencil will intersect in a different location than light rays from the portion of the pencil which extends above the surface of the water. For this reason, the submerged portion of the pencil appears to be in a different location than the portion of the pencil which extends above the water. </a:t>
            </a:r>
          </a:p>
          <a:p>
            <a:pPr eaLnBrk="1" hangingPunct="1"/>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48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Times New Roman" pitchFamily="18" charset="0"/>
            </a:endParaRPr>
          </a:p>
        </p:txBody>
      </p:sp>
      <p:sp>
        <p:nvSpPr>
          <p:cNvPr id="348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300">
                <a:solidFill>
                  <a:schemeClr val="tx1"/>
                </a:solidFill>
                <a:latin typeface="Times New Roman" pitchFamily="18" charset="0"/>
              </a:defRPr>
            </a:lvl1pPr>
            <a:lvl2pPr marL="703797" indent="-270691" eaLnBrk="0" hangingPunct="0">
              <a:defRPr sz="2300">
                <a:solidFill>
                  <a:schemeClr val="tx1"/>
                </a:solidFill>
                <a:latin typeface="Times New Roman" pitchFamily="18" charset="0"/>
              </a:defRPr>
            </a:lvl2pPr>
            <a:lvl3pPr marL="1082764" indent="-216553" eaLnBrk="0" hangingPunct="0">
              <a:defRPr sz="2300">
                <a:solidFill>
                  <a:schemeClr val="tx1"/>
                </a:solidFill>
                <a:latin typeface="Times New Roman" pitchFamily="18" charset="0"/>
              </a:defRPr>
            </a:lvl3pPr>
            <a:lvl4pPr marL="1515869" indent="-216553" eaLnBrk="0" hangingPunct="0">
              <a:defRPr sz="2300">
                <a:solidFill>
                  <a:schemeClr val="tx1"/>
                </a:solidFill>
                <a:latin typeface="Times New Roman" pitchFamily="18" charset="0"/>
              </a:defRPr>
            </a:lvl4pPr>
            <a:lvl5pPr marL="1948975" indent="-216553" eaLnBrk="0" hangingPunct="0">
              <a:defRPr sz="2300">
                <a:solidFill>
                  <a:schemeClr val="tx1"/>
                </a:solidFill>
                <a:latin typeface="Times New Roman" pitchFamily="18" charset="0"/>
              </a:defRPr>
            </a:lvl5pPr>
            <a:lvl6pPr marL="2382081" indent="-216553" eaLnBrk="0" fontAlgn="base" hangingPunct="0">
              <a:spcBef>
                <a:spcPct val="0"/>
              </a:spcBef>
              <a:spcAft>
                <a:spcPct val="0"/>
              </a:spcAft>
              <a:defRPr sz="2300">
                <a:solidFill>
                  <a:schemeClr val="tx1"/>
                </a:solidFill>
                <a:latin typeface="Times New Roman" pitchFamily="18" charset="0"/>
              </a:defRPr>
            </a:lvl6pPr>
            <a:lvl7pPr marL="2815186" indent="-216553" eaLnBrk="0" fontAlgn="base" hangingPunct="0">
              <a:spcBef>
                <a:spcPct val="0"/>
              </a:spcBef>
              <a:spcAft>
                <a:spcPct val="0"/>
              </a:spcAft>
              <a:defRPr sz="2300">
                <a:solidFill>
                  <a:schemeClr val="tx1"/>
                </a:solidFill>
                <a:latin typeface="Times New Roman" pitchFamily="18" charset="0"/>
              </a:defRPr>
            </a:lvl7pPr>
            <a:lvl8pPr marL="3248292" indent="-216553" eaLnBrk="0" fontAlgn="base" hangingPunct="0">
              <a:spcBef>
                <a:spcPct val="0"/>
              </a:spcBef>
              <a:spcAft>
                <a:spcPct val="0"/>
              </a:spcAft>
              <a:defRPr sz="2300">
                <a:solidFill>
                  <a:schemeClr val="tx1"/>
                </a:solidFill>
                <a:latin typeface="Times New Roman" pitchFamily="18" charset="0"/>
              </a:defRPr>
            </a:lvl8pPr>
            <a:lvl9pPr marL="3681397" indent="-216553" eaLnBrk="0" fontAlgn="base" hangingPunct="0">
              <a:spcBef>
                <a:spcPct val="0"/>
              </a:spcBef>
              <a:spcAft>
                <a:spcPct val="0"/>
              </a:spcAft>
              <a:defRPr sz="2300">
                <a:solidFill>
                  <a:schemeClr val="tx1"/>
                </a:solidFill>
                <a:latin typeface="Times New Roman" pitchFamily="18" charset="0"/>
              </a:defRPr>
            </a:lvl9pPr>
          </a:lstStyle>
          <a:p>
            <a:pPr eaLnBrk="1" hangingPunct="1"/>
            <a:fld id="{4358AF57-3E0A-4D51-8D89-73DE25A5B76F}" type="slidenum">
              <a:rPr lang="en-US" sz="1200"/>
              <a:pPr eaLnBrk="1" hangingPunct="1"/>
              <a:t>30</a:t>
            </a:fld>
            <a:endParaRPr lang="en-US"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ln/>
        </p:spPr>
      </p:sp>
      <p:sp>
        <p:nvSpPr>
          <p:cNvPr id="358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Times New Roman" pitchFamily="18" charset="0"/>
            </a:endParaRPr>
          </a:p>
        </p:txBody>
      </p:sp>
      <p:sp>
        <p:nvSpPr>
          <p:cNvPr id="358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300">
                <a:solidFill>
                  <a:schemeClr val="tx1"/>
                </a:solidFill>
                <a:latin typeface="Times New Roman" pitchFamily="18" charset="0"/>
              </a:defRPr>
            </a:lvl1pPr>
            <a:lvl2pPr marL="703797" indent="-270691" eaLnBrk="0" hangingPunct="0">
              <a:defRPr sz="2300">
                <a:solidFill>
                  <a:schemeClr val="tx1"/>
                </a:solidFill>
                <a:latin typeface="Times New Roman" pitchFamily="18" charset="0"/>
              </a:defRPr>
            </a:lvl2pPr>
            <a:lvl3pPr marL="1082764" indent="-216553" eaLnBrk="0" hangingPunct="0">
              <a:defRPr sz="2300">
                <a:solidFill>
                  <a:schemeClr val="tx1"/>
                </a:solidFill>
                <a:latin typeface="Times New Roman" pitchFamily="18" charset="0"/>
              </a:defRPr>
            </a:lvl3pPr>
            <a:lvl4pPr marL="1515869" indent="-216553" eaLnBrk="0" hangingPunct="0">
              <a:defRPr sz="2300">
                <a:solidFill>
                  <a:schemeClr val="tx1"/>
                </a:solidFill>
                <a:latin typeface="Times New Roman" pitchFamily="18" charset="0"/>
              </a:defRPr>
            </a:lvl4pPr>
            <a:lvl5pPr marL="1948975" indent="-216553" eaLnBrk="0" hangingPunct="0">
              <a:defRPr sz="2300">
                <a:solidFill>
                  <a:schemeClr val="tx1"/>
                </a:solidFill>
                <a:latin typeface="Times New Roman" pitchFamily="18" charset="0"/>
              </a:defRPr>
            </a:lvl5pPr>
            <a:lvl6pPr marL="2382081" indent="-216553" eaLnBrk="0" fontAlgn="base" hangingPunct="0">
              <a:spcBef>
                <a:spcPct val="0"/>
              </a:spcBef>
              <a:spcAft>
                <a:spcPct val="0"/>
              </a:spcAft>
              <a:defRPr sz="2300">
                <a:solidFill>
                  <a:schemeClr val="tx1"/>
                </a:solidFill>
                <a:latin typeface="Times New Roman" pitchFamily="18" charset="0"/>
              </a:defRPr>
            </a:lvl6pPr>
            <a:lvl7pPr marL="2815186" indent="-216553" eaLnBrk="0" fontAlgn="base" hangingPunct="0">
              <a:spcBef>
                <a:spcPct val="0"/>
              </a:spcBef>
              <a:spcAft>
                <a:spcPct val="0"/>
              </a:spcAft>
              <a:defRPr sz="2300">
                <a:solidFill>
                  <a:schemeClr val="tx1"/>
                </a:solidFill>
                <a:latin typeface="Times New Roman" pitchFamily="18" charset="0"/>
              </a:defRPr>
            </a:lvl7pPr>
            <a:lvl8pPr marL="3248292" indent="-216553" eaLnBrk="0" fontAlgn="base" hangingPunct="0">
              <a:spcBef>
                <a:spcPct val="0"/>
              </a:spcBef>
              <a:spcAft>
                <a:spcPct val="0"/>
              </a:spcAft>
              <a:defRPr sz="2300">
                <a:solidFill>
                  <a:schemeClr val="tx1"/>
                </a:solidFill>
                <a:latin typeface="Times New Roman" pitchFamily="18" charset="0"/>
              </a:defRPr>
            </a:lvl8pPr>
            <a:lvl9pPr marL="3681397" indent="-216553" eaLnBrk="0" fontAlgn="base" hangingPunct="0">
              <a:spcBef>
                <a:spcPct val="0"/>
              </a:spcBef>
              <a:spcAft>
                <a:spcPct val="0"/>
              </a:spcAft>
              <a:defRPr sz="2300">
                <a:solidFill>
                  <a:schemeClr val="tx1"/>
                </a:solidFill>
                <a:latin typeface="Times New Roman" pitchFamily="18" charset="0"/>
              </a:defRPr>
            </a:lvl9pPr>
          </a:lstStyle>
          <a:p>
            <a:pPr eaLnBrk="1" hangingPunct="1"/>
            <a:fld id="{94721846-3CED-4505-BD9E-9AD37471A334}" type="slidenum">
              <a:rPr lang="en-US" sz="1200"/>
              <a:pPr eaLnBrk="1" hangingPunct="1"/>
              <a:t>31</a:t>
            </a:fld>
            <a:endParaRPr lang="en-US"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solidFill>
                  <a:srgbClr val="0070C0"/>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accent5">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35481784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7D89C90-242F-4F85-9E91-7FB21C1D141C}" type="datetimeFigureOut">
              <a:rPr lang="en-US"/>
              <a:pPr>
                <a:defRPr/>
              </a:pPr>
              <a:t>3/6/2013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1851929-CD19-459E-B7AC-7CC110D29586}" type="slidenum">
              <a:rPr lang="en-US"/>
              <a:pPr>
                <a:defRPr/>
              </a:pPr>
              <a:t>‹#›</a:t>
            </a:fld>
            <a:endParaRPr lang="en-US"/>
          </a:p>
        </p:txBody>
      </p:sp>
    </p:spTree>
    <p:extLst>
      <p:ext uri="{BB962C8B-B14F-4D97-AF65-F5344CB8AC3E}">
        <p14:creationId xmlns:p14="http://schemas.microsoft.com/office/powerpoint/2010/main" val="7852298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DB93EAF-7A3D-4238-9352-E6F52596A53D}" type="datetimeFigureOut">
              <a:rPr lang="en-US"/>
              <a:pPr>
                <a:defRPr/>
              </a:pPr>
              <a:t>3/6/2013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1744E76-FB06-4FFD-B4B6-5C5477650F82}" type="slidenum">
              <a:rPr lang="en-US"/>
              <a:pPr>
                <a:defRPr/>
              </a:pPr>
              <a:t>‹#›</a:t>
            </a:fld>
            <a:endParaRPr lang="en-US"/>
          </a:p>
        </p:txBody>
      </p:sp>
    </p:spTree>
    <p:extLst>
      <p:ext uri="{BB962C8B-B14F-4D97-AF65-F5344CB8AC3E}">
        <p14:creationId xmlns:p14="http://schemas.microsoft.com/office/powerpoint/2010/main" val="32327973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0BF4A2E-A07B-4B9F-89DD-69F5C568E0D3}" type="datetimeFigureOut">
              <a:rPr lang="en-US"/>
              <a:pPr>
                <a:defRPr/>
              </a:pPr>
              <a:t>3/6/2013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BE6549C-C766-4668-8CAD-2DE9C301B4FF}" type="slidenum">
              <a:rPr lang="en-US"/>
              <a:pPr>
                <a:defRPr/>
              </a:pPr>
              <a:t>‹#›</a:t>
            </a:fld>
            <a:endParaRPr lang="en-US"/>
          </a:p>
        </p:txBody>
      </p:sp>
    </p:spTree>
    <p:extLst>
      <p:ext uri="{BB962C8B-B14F-4D97-AF65-F5344CB8AC3E}">
        <p14:creationId xmlns:p14="http://schemas.microsoft.com/office/powerpoint/2010/main" val="17337399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381000" y="609600"/>
            <a:ext cx="8534400" cy="1143000"/>
          </a:xfrm>
        </p:spPr>
        <p:txBody>
          <a:bodyPr/>
          <a:lstStyle>
            <a:lvl1pPr>
              <a:defRPr>
                <a:latin typeface="Comic Sans MS" pitchFamily="66" charset="0"/>
              </a:defRPr>
            </a:lvl1pPr>
          </a:lstStyle>
          <a:p>
            <a:r>
              <a:rPr lang="en-US" dirty="0" smtClean="0"/>
              <a:t>Click to edit Master title style</a:t>
            </a:r>
            <a:endParaRPr lang="en-US" dirty="0"/>
          </a:p>
        </p:txBody>
      </p:sp>
      <p:sp>
        <p:nvSpPr>
          <p:cNvPr id="3" name="ClipArt Placeholder 2"/>
          <p:cNvSpPr>
            <a:spLocks noGrp="1"/>
          </p:cNvSpPr>
          <p:nvPr>
            <p:ph type="clipArt" sz="half" idx="1"/>
          </p:nvPr>
        </p:nvSpPr>
        <p:spPr>
          <a:xfrm>
            <a:off x="685800" y="1981200"/>
            <a:ext cx="3810000" cy="4114800"/>
          </a:xfrm>
        </p:spPr>
        <p:txBody>
          <a:bodyPr/>
          <a:lstStyle/>
          <a:p>
            <a:pPr lvl="0"/>
            <a:endParaRPr lang="en-US" noProof="0" smtClean="0"/>
          </a:p>
        </p:txBody>
      </p:sp>
      <p:sp>
        <p:nvSpPr>
          <p:cNvPr id="4" name="Text Placeholder 3"/>
          <p:cNvSpPr>
            <a:spLocks noGrp="1"/>
          </p:cNvSpPr>
          <p:nvPr>
            <p:ph type="body" sz="half" idx="2"/>
          </p:nvPr>
        </p:nvSpPr>
        <p:spPr>
          <a:xfrm>
            <a:off x="4648200" y="1981200"/>
            <a:ext cx="3810000" cy="4114800"/>
          </a:xfrm>
        </p:spPr>
        <p:txBody>
          <a:bodyPr/>
          <a:lstStyle>
            <a:lvl1pPr>
              <a:defRPr>
                <a:latin typeface="Comic Sans MS" pitchFamily="66" charset="0"/>
              </a:defRPr>
            </a:lvl1pPr>
            <a:lvl2pPr>
              <a:defRPr>
                <a:latin typeface="Comic Sans MS" pitchFamily="66" charset="0"/>
              </a:defRPr>
            </a:lvl2pPr>
            <a:lvl3pPr>
              <a:defRPr>
                <a:latin typeface="Comic Sans MS" pitchFamily="66" charset="0"/>
              </a:defRPr>
            </a:lvl3pPr>
            <a:lvl4pPr>
              <a:defRPr>
                <a:latin typeface="Comic Sans MS" pitchFamily="66" charset="0"/>
              </a:defRPr>
            </a:lvl4pPr>
            <a:lvl5pPr>
              <a:defRPr>
                <a:latin typeface="Comic Sans MS" pitchFamily="66"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5726734C-9096-48D4-98BE-839647BA0B42}" type="slidenum">
              <a:rPr lang="en-US"/>
              <a:pPr>
                <a:defRPr/>
              </a:pPr>
              <a:t>‹#›</a:t>
            </a:fld>
            <a:endParaRPr lang="en-US"/>
          </a:p>
        </p:txBody>
      </p:sp>
    </p:spTree>
    <p:extLst>
      <p:ext uri="{BB962C8B-B14F-4D97-AF65-F5344CB8AC3E}">
        <p14:creationId xmlns:p14="http://schemas.microsoft.com/office/powerpoint/2010/main" val="19851007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B5B2DD2-F27B-4879-BBFE-2EA469B74BC3}" type="datetimeFigureOut">
              <a:rPr lang="en-US"/>
              <a:pPr>
                <a:defRPr/>
              </a:pPr>
              <a:t>3/6/2013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490AE04-D6C9-4997-8584-22A049D049A5}" type="slidenum">
              <a:rPr lang="en-US"/>
              <a:pPr>
                <a:defRPr/>
              </a:pPr>
              <a:t>‹#›</a:t>
            </a:fld>
            <a:endParaRPr lang="en-US"/>
          </a:p>
        </p:txBody>
      </p:sp>
    </p:spTree>
    <p:extLst>
      <p:ext uri="{BB962C8B-B14F-4D97-AF65-F5344CB8AC3E}">
        <p14:creationId xmlns:p14="http://schemas.microsoft.com/office/powerpoint/2010/main" val="15843839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D8300611-936F-4836-BB09-BE66B8F1CF45}" type="datetimeFigureOut">
              <a:rPr lang="en-US"/>
              <a:pPr>
                <a:defRPr/>
              </a:pPr>
              <a:t>3/6/2013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2822E85-DECC-4932-A2AE-96C852B07ECB}" type="slidenum">
              <a:rPr lang="en-US"/>
              <a:pPr>
                <a:defRPr/>
              </a:pPr>
              <a:t>‹#›</a:t>
            </a:fld>
            <a:endParaRPr lang="en-US"/>
          </a:p>
        </p:txBody>
      </p:sp>
    </p:spTree>
    <p:extLst>
      <p:ext uri="{BB962C8B-B14F-4D97-AF65-F5344CB8AC3E}">
        <p14:creationId xmlns:p14="http://schemas.microsoft.com/office/powerpoint/2010/main" val="13414878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30A8C5B0-6982-4E91-BBB1-707F77A03107}" type="datetimeFigureOut">
              <a:rPr lang="en-US"/>
              <a:pPr>
                <a:defRPr/>
              </a:pPr>
              <a:t>3/6/2013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1BFDE5F-BDB9-4F76-98BF-8F1018C05557}" type="slidenum">
              <a:rPr lang="en-US"/>
              <a:pPr>
                <a:defRPr/>
              </a:pPr>
              <a:t>‹#›</a:t>
            </a:fld>
            <a:endParaRPr lang="en-US"/>
          </a:p>
        </p:txBody>
      </p:sp>
    </p:spTree>
    <p:extLst>
      <p:ext uri="{BB962C8B-B14F-4D97-AF65-F5344CB8AC3E}">
        <p14:creationId xmlns:p14="http://schemas.microsoft.com/office/powerpoint/2010/main" val="12954163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A8F9B285-AB71-4FC1-B4E2-3FB0853050BC}" type="datetimeFigureOut">
              <a:rPr lang="en-US"/>
              <a:pPr>
                <a:defRPr/>
              </a:pPr>
              <a:t>3/6/2013</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E5F8D756-38A1-4B21-B03A-D1AFB88D3639}" type="slidenum">
              <a:rPr lang="en-US"/>
              <a:pPr>
                <a:defRPr/>
              </a:pPr>
              <a:t>‹#›</a:t>
            </a:fld>
            <a:endParaRPr lang="en-US"/>
          </a:p>
        </p:txBody>
      </p:sp>
    </p:spTree>
    <p:extLst>
      <p:ext uri="{BB962C8B-B14F-4D97-AF65-F5344CB8AC3E}">
        <p14:creationId xmlns:p14="http://schemas.microsoft.com/office/powerpoint/2010/main" val="3533471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256EA939-31F9-4562-90D1-6EF7CFCC6D13}" type="datetimeFigureOut">
              <a:rPr lang="en-US"/>
              <a:pPr>
                <a:defRPr/>
              </a:pPr>
              <a:t>3/6/2013</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B6B76CF4-0718-4533-9651-0F79DBD67820}" type="slidenum">
              <a:rPr lang="en-US"/>
              <a:pPr>
                <a:defRPr/>
              </a:pPr>
              <a:t>‹#›</a:t>
            </a:fld>
            <a:endParaRPr lang="en-US"/>
          </a:p>
        </p:txBody>
      </p:sp>
    </p:spTree>
    <p:extLst>
      <p:ext uri="{BB962C8B-B14F-4D97-AF65-F5344CB8AC3E}">
        <p14:creationId xmlns:p14="http://schemas.microsoft.com/office/powerpoint/2010/main" val="42764714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EBDC0AC2-8D46-4673-9941-2D427C4BB49E}" type="datetimeFigureOut">
              <a:rPr lang="en-US"/>
              <a:pPr>
                <a:defRPr/>
              </a:pPr>
              <a:t>3/6/2013</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1E9C450C-0469-46BA-A63B-52EB3E4A9DD7}" type="slidenum">
              <a:rPr lang="en-US"/>
              <a:pPr>
                <a:defRPr/>
              </a:pPr>
              <a:t>‹#›</a:t>
            </a:fld>
            <a:endParaRPr lang="en-US"/>
          </a:p>
        </p:txBody>
      </p:sp>
    </p:spTree>
    <p:extLst>
      <p:ext uri="{BB962C8B-B14F-4D97-AF65-F5344CB8AC3E}">
        <p14:creationId xmlns:p14="http://schemas.microsoft.com/office/powerpoint/2010/main" val="3189291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1684F03F-1186-4369-8AF0-645712446119}" type="datetimeFigureOut">
              <a:rPr lang="en-US"/>
              <a:pPr>
                <a:defRPr/>
              </a:pPr>
              <a:t>3/6/2013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D168287-8500-4EC0-9A2C-C41C09FFC2DE}" type="slidenum">
              <a:rPr lang="en-US"/>
              <a:pPr>
                <a:defRPr/>
              </a:pPr>
              <a:t>‹#›</a:t>
            </a:fld>
            <a:endParaRPr lang="en-US"/>
          </a:p>
        </p:txBody>
      </p:sp>
    </p:spTree>
    <p:extLst>
      <p:ext uri="{BB962C8B-B14F-4D97-AF65-F5344CB8AC3E}">
        <p14:creationId xmlns:p14="http://schemas.microsoft.com/office/powerpoint/2010/main" val="27195244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0659184D-3393-4E5F-B870-1276F1705485}" type="datetimeFigureOut">
              <a:rPr lang="en-US"/>
              <a:pPr>
                <a:defRPr/>
              </a:pPr>
              <a:t>3/6/2013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EE195DD-C26D-4ECC-AC4D-65753631CD0C}" type="slidenum">
              <a:rPr lang="en-US"/>
              <a:pPr>
                <a:defRPr/>
              </a:pPr>
              <a:t>‹#›</a:t>
            </a:fld>
            <a:endParaRPr lang="en-US"/>
          </a:p>
        </p:txBody>
      </p:sp>
    </p:spTree>
    <p:extLst>
      <p:ext uri="{BB962C8B-B14F-4D97-AF65-F5344CB8AC3E}">
        <p14:creationId xmlns:p14="http://schemas.microsoft.com/office/powerpoint/2010/main" val="41108745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75000"/>
          </a:schemeClr>
        </a:solidFill>
        <a:effectLst/>
      </p:bgPr>
    </p:bg>
    <p:spTree>
      <p:nvGrpSpPr>
        <p:cNvPr id="1" name=""/>
        <p:cNvGrpSpPr/>
        <p:nvPr/>
      </p:nvGrpSpPr>
      <p:grpSpPr>
        <a:xfrm>
          <a:off x="0" y="0"/>
          <a:ext cx="0" cy="0"/>
          <a:chOff x="0" y="0"/>
          <a:chExt cx="0" cy="0"/>
        </a:xfrm>
      </p:grpSpPr>
      <p:sp>
        <p:nvSpPr>
          <p:cNvPr id="1229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229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3AD0D4D1-E303-4503-ABB7-6109AF2BC19C}" type="datetimeFigureOut">
              <a:rPr lang="en-US"/>
              <a:pPr>
                <a:defRPr/>
              </a:pPr>
              <a:t>3/6/2013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74F2FC05-0B1D-492B-AA79-97E1A15F3D81}"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99"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700" r:id="rId13"/>
  </p:sldLayoutIdLst>
  <p:timing>
    <p:tnLst>
      <p:par>
        <p:cTn id="1" dur="indefinite" restart="never" nodeType="tmRoot"/>
      </p:par>
    </p:tnLst>
  </p:timing>
  <p:txStyles>
    <p:titleStyle>
      <a:lvl1pPr algn="ctr" rtl="0" eaLnBrk="0" fontAlgn="base" hangingPunct="0">
        <a:spcBef>
          <a:spcPct val="0"/>
        </a:spcBef>
        <a:spcAft>
          <a:spcPct val="0"/>
        </a:spcAft>
        <a:defRPr sz="4400" kern="1200">
          <a:solidFill>
            <a:srgbClr val="558ED5"/>
          </a:solidFill>
          <a:latin typeface="+mj-lt"/>
          <a:ea typeface="+mj-ea"/>
          <a:cs typeface="+mj-cs"/>
        </a:defRPr>
      </a:lvl1pPr>
      <a:lvl2pPr algn="ctr" rtl="0" eaLnBrk="0" fontAlgn="base" hangingPunct="0">
        <a:spcBef>
          <a:spcPct val="0"/>
        </a:spcBef>
        <a:spcAft>
          <a:spcPct val="0"/>
        </a:spcAft>
        <a:defRPr sz="4400">
          <a:solidFill>
            <a:srgbClr val="558ED5"/>
          </a:solidFill>
          <a:latin typeface="Calibri" pitchFamily="34" charset="0"/>
        </a:defRPr>
      </a:lvl2pPr>
      <a:lvl3pPr algn="ctr" rtl="0" eaLnBrk="0" fontAlgn="base" hangingPunct="0">
        <a:spcBef>
          <a:spcPct val="0"/>
        </a:spcBef>
        <a:spcAft>
          <a:spcPct val="0"/>
        </a:spcAft>
        <a:defRPr sz="4400">
          <a:solidFill>
            <a:srgbClr val="558ED5"/>
          </a:solidFill>
          <a:latin typeface="Calibri" pitchFamily="34" charset="0"/>
        </a:defRPr>
      </a:lvl3pPr>
      <a:lvl4pPr algn="ctr" rtl="0" eaLnBrk="0" fontAlgn="base" hangingPunct="0">
        <a:spcBef>
          <a:spcPct val="0"/>
        </a:spcBef>
        <a:spcAft>
          <a:spcPct val="0"/>
        </a:spcAft>
        <a:defRPr sz="4400">
          <a:solidFill>
            <a:srgbClr val="558ED5"/>
          </a:solidFill>
          <a:latin typeface="Calibri" pitchFamily="34" charset="0"/>
        </a:defRPr>
      </a:lvl4pPr>
      <a:lvl5pPr algn="ctr" rtl="0" eaLnBrk="0" fontAlgn="base" hangingPunct="0">
        <a:spcBef>
          <a:spcPct val="0"/>
        </a:spcBef>
        <a:spcAft>
          <a:spcPct val="0"/>
        </a:spcAft>
        <a:defRPr sz="4400">
          <a:solidFill>
            <a:srgbClr val="558ED5"/>
          </a:solidFill>
          <a:latin typeface="Calibri" pitchFamily="34" charset="0"/>
        </a:defRPr>
      </a:lvl5pPr>
      <a:lvl6pPr marL="457200" algn="ctr" rtl="0" fontAlgn="base">
        <a:spcBef>
          <a:spcPct val="0"/>
        </a:spcBef>
        <a:spcAft>
          <a:spcPct val="0"/>
        </a:spcAft>
        <a:defRPr sz="4400">
          <a:solidFill>
            <a:srgbClr val="558ED5"/>
          </a:solidFill>
          <a:latin typeface="Calibri" pitchFamily="34" charset="0"/>
        </a:defRPr>
      </a:lvl6pPr>
      <a:lvl7pPr marL="914400" algn="ctr" rtl="0" fontAlgn="base">
        <a:spcBef>
          <a:spcPct val="0"/>
        </a:spcBef>
        <a:spcAft>
          <a:spcPct val="0"/>
        </a:spcAft>
        <a:defRPr sz="4400">
          <a:solidFill>
            <a:srgbClr val="558ED5"/>
          </a:solidFill>
          <a:latin typeface="Calibri" pitchFamily="34" charset="0"/>
        </a:defRPr>
      </a:lvl7pPr>
      <a:lvl8pPr marL="1371600" algn="ctr" rtl="0" fontAlgn="base">
        <a:spcBef>
          <a:spcPct val="0"/>
        </a:spcBef>
        <a:spcAft>
          <a:spcPct val="0"/>
        </a:spcAft>
        <a:defRPr sz="4400">
          <a:solidFill>
            <a:srgbClr val="558ED5"/>
          </a:solidFill>
          <a:latin typeface="Calibri" pitchFamily="34" charset="0"/>
        </a:defRPr>
      </a:lvl8pPr>
      <a:lvl9pPr marL="1828800" algn="ctr" rtl="0" fontAlgn="base">
        <a:spcBef>
          <a:spcPct val="0"/>
        </a:spcBef>
        <a:spcAft>
          <a:spcPct val="0"/>
        </a:spcAft>
        <a:defRPr sz="4400">
          <a:solidFill>
            <a:srgbClr val="558ED5"/>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rgbClr val="00B0F0"/>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rgbClr val="FF5050"/>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tags" Target="../tags/tag14.xml"/><Relationship Id="rId7" Type="http://schemas.openxmlformats.org/officeDocument/2006/relationships/image" Target="../media/image7.emf"/><Relationship Id="rId2" Type="http://schemas.openxmlformats.org/officeDocument/2006/relationships/tags" Target="../tags/tag13.xml"/><Relationship Id="rId1" Type="http://schemas.openxmlformats.org/officeDocument/2006/relationships/vmlDrawing" Target="../drawings/vmlDrawing4.vml"/><Relationship Id="rId6" Type="http://schemas.openxmlformats.org/officeDocument/2006/relationships/oleObject" Target="../embeddings/oleObject6.bin"/><Relationship Id="rId5" Type="http://schemas.openxmlformats.org/officeDocument/2006/relationships/slideLayout" Target="../slideLayouts/slideLayout12.xml"/><Relationship Id="rId4" Type="http://schemas.openxmlformats.org/officeDocument/2006/relationships/tags" Target="../tags/tag15.xml"/></Relationships>
</file>

<file path=ppt/slides/_rels/slide11.xml.rels><?xml version="1.0" encoding="UTF-8" standalone="yes"?>
<Relationships xmlns="http://schemas.openxmlformats.org/package/2006/relationships"><Relationship Id="rId3" Type="http://schemas.openxmlformats.org/officeDocument/2006/relationships/tags" Target="../tags/tag17.xml"/><Relationship Id="rId7" Type="http://schemas.openxmlformats.org/officeDocument/2006/relationships/image" Target="../media/image8.emf"/><Relationship Id="rId2" Type="http://schemas.openxmlformats.org/officeDocument/2006/relationships/tags" Target="../tags/tag16.xml"/><Relationship Id="rId1" Type="http://schemas.openxmlformats.org/officeDocument/2006/relationships/vmlDrawing" Target="../drawings/vmlDrawing5.vml"/><Relationship Id="rId6" Type="http://schemas.openxmlformats.org/officeDocument/2006/relationships/oleObject" Target="../embeddings/oleObject7.bin"/><Relationship Id="rId5" Type="http://schemas.openxmlformats.org/officeDocument/2006/relationships/slideLayout" Target="../slideLayouts/slideLayout12.xml"/><Relationship Id="rId4" Type="http://schemas.openxmlformats.org/officeDocument/2006/relationships/tags" Target="../tags/tag18.xml"/></Relationships>
</file>

<file path=ppt/slides/_rels/slide12.xml.rels><?xml version="1.0" encoding="UTF-8" standalone="yes"?>
<Relationships xmlns="http://schemas.openxmlformats.org/package/2006/relationships"><Relationship Id="rId3" Type="http://schemas.openxmlformats.org/officeDocument/2006/relationships/tags" Target="../tags/tag20.xml"/><Relationship Id="rId7" Type="http://schemas.openxmlformats.org/officeDocument/2006/relationships/image" Target="../media/image9.emf"/><Relationship Id="rId2" Type="http://schemas.openxmlformats.org/officeDocument/2006/relationships/tags" Target="../tags/tag19.xml"/><Relationship Id="rId1" Type="http://schemas.openxmlformats.org/officeDocument/2006/relationships/vmlDrawing" Target="../drawings/vmlDrawing6.vml"/><Relationship Id="rId6" Type="http://schemas.openxmlformats.org/officeDocument/2006/relationships/oleObject" Target="../embeddings/oleObject8.bin"/><Relationship Id="rId5" Type="http://schemas.openxmlformats.org/officeDocument/2006/relationships/slideLayout" Target="../slideLayouts/slideLayout12.xml"/><Relationship Id="rId4" Type="http://schemas.openxmlformats.org/officeDocument/2006/relationships/tags" Target="../tags/tag21.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Layout" Target="../slideLayouts/slideLayout13.xml"/><Relationship Id="rId1" Type="http://schemas.openxmlformats.org/officeDocument/2006/relationships/tags" Target="../tags/tag22.xml"/><Relationship Id="rId4" Type="http://schemas.openxmlformats.org/officeDocument/2006/relationships/image" Target="../media/image11.jpeg"/></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Layout" Target="../slideLayouts/slideLayout13.xml"/><Relationship Id="rId1" Type="http://schemas.openxmlformats.org/officeDocument/2006/relationships/tags" Target="../tags/tag23.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6.xml"/><Relationship Id="rId7" Type="http://schemas.openxmlformats.org/officeDocument/2006/relationships/image" Target="../media/image14.wmf"/><Relationship Id="rId2" Type="http://schemas.openxmlformats.org/officeDocument/2006/relationships/tags" Target="../tags/tag24.xml"/><Relationship Id="rId1" Type="http://schemas.openxmlformats.org/officeDocument/2006/relationships/vmlDrawing" Target="../drawings/vmlDrawing7.vml"/><Relationship Id="rId6" Type="http://schemas.openxmlformats.org/officeDocument/2006/relationships/image" Target="../media/image13.wmf"/><Relationship Id="rId5" Type="http://schemas.openxmlformats.org/officeDocument/2006/relationships/oleObject" Target="../embeddings/oleObject9.bin"/><Relationship Id="rId4" Type="http://schemas.openxmlformats.org/officeDocument/2006/relationships/notesSlide" Target="../notesSlides/notesSlide6.xml"/></Relationships>
</file>

<file path=ppt/slides/_rels/slide16.xml.rels><?xml version="1.0" encoding="UTF-8" standalone="yes"?>
<Relationships xmlns="http://schemas.openxmlformats.org/package/2006/relationships"><Relationship Id="rId3" Type="http://schemas.openxmlformats.org/officeDocument/2006/relationships/tags" Target="../tags/tag26.xml"/><Relationship Id="rId7" Type="http://schemas.openxmlformats.org/officeDocument/2006/relationships/image" Target="../media/image15.emf"/><Relationship Id="rId2" Type="http://schemas.openxmlformats.org/officeDocument/2006/relationships/tags" Target="../tags/tag25.xml"/><Relationship Id="rId1" Type="http://schemas.openxmlformats.org/officeDocument/2006/relationships/vmlDrawing" Target="../drawings/vmlDrawing8.vml"/><Relationship Id="rId6" Type="http://schemas.openxmlformats.org/officeDocument/2006/relationships/oleObject" Target="../embeddings/oleObject10.bin"/><Relationship Id="rId5" Type="http://schemas.openxmlformats.org/officeDocument/2006/relationships/slideLayout" Target="../slideLayouts/slideLayout12.xml"/><Relationship Id="rId4" Type="http://schemas.openxmlformats.org/officeDocument/2006/relationships/tags" Target="../tags/tag27.xml"/></Relationships>
</file>

<file path=ppt/slides/_rels/slide17.xml.rels><?xml version="1.0" encoding="UTF-8" standalone="yes"?>
<Relationships xmlns="http://schemas.openxmlformats.org/package/2006/relationships"><Relationship Id="rId3" Type="http://schemas.openxmlformats.org/officeDocument/2006/relationships/tags" Target="../tags/tag29.xml"/><Relationship Id="rId7" Type="http://schemas.openxmlformats.org/officeDocument/2006/relationships/image" Target="../media/image16.emf"/><Relationship Id="rId2" Type="http://schemas.openxmlformats.org/officeDocument/2006/relationships/tags" Target="../tags/tag28.xml"/><Relationship Id="rId1" Type="http://schemas.openxmlformats.org/officeDocument/2006/relationships/vmlDrawing" Target="../drawings/vmlDrawing9.vml"/><Relationship Id="rId6" Type="http://schemas.openxmlformats.org/officeDocument/2006/relationships/oleObject" Target="../embeddings/oleObject11.bin"/><Relationship Id="rId5" Type="http://schemas.openxmlformats.org/officeDocument/2006/relationships/slideLayout" Target="../slideLayouts/slideLayout12.xml"/><Relationship Id="rId4" Type="http://schemas.openxmlformats.org/officeDocument/2006/relationships/tags" Target="../tags/tag30.xml"/></Relationships>
</file>

<file path=ppt/slides/_rels/slide18.xml.rels><?xml version="1.0" encoding="UTF-8" standalone="yes"?>
<Relationships xmlns="http://schemas.openxmlformats.org/package/2006/relationships"><Relationship Id="rId3" Type="http://schemas.openxmlformats.org/officeDocument/2006/relationships/tags" Target="../tags/tag32.xml"/><Relationship Id="rId7" Type="http://schemas.openxmlformats.org/officeDocument/2006/relationships/image" Target="../media/image17.emf"/><Relationship Id="rId2" Type="http://schemas.openxmlformats.org/officeDocument/2006/relationships/tags" Target="../tags/tag31.xml"/><Relationship Id="rId1" Type="http://schemas.openxmlformats.org/officeDocument/2006/relationships/vmlDrawing" Target="../drawings/vmlDrawing10.vml"/><Relationship Id="rId6" Type="http://schemas.openxmlformats.org/officeDocument/2006/relationships/oleObject" Target="../embeddings/oleObject12.bin"/><Relationship Id="rId5" Type="http://schemas.openxmlformats.org/officeDocument/2006/relationships/slideLayout" Target="../slideLayouts/slideLayout12.xml"/><Relationship Id="rId4" Type="http://schemas.openxmlformats.org/officeDocument/2006/relationships/tags" Target="../tags/tag33.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slideLayout" Target="../slideLayouts/slideLayout13.xml"/><Relationship Id="rId1" Type="http://schemas.openxmlformats.org/officeDocument/2006/relationships/tags" Target="../tags/tag34.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6.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6.xml"/><Relationship Id="rId1" Type="http://schemas.openxmlformats.org/officeDocument/2006/relationships/tags" Target="../tags/tag35.xml"/><Relationship Id="rId5" Type="http://schemas.openxmlformats.org/officeDocument/2006/relationships/image" Target="../media/image20.png"/><Relationship Id="rId4" Type="http://schemas.openxmlformats.org/officeDocument/2006/relationships/image" Target="../media/image19.png"/></Relationships>
</file>

<file path=ppt/slides/_rels/slide2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slideLayout" Target="../slideLayouts/slideLayout13.xml"/><Relationship Id="rId1" Type="http://schemas.openxmlformats.org/officeDocument/2006/relationships/tags" Target="../tags/tag36.xml"/></Relationships>
</file>

<file path=ppt/slides/_rels/slide2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slideLayout" Target="../slideLayouts/slideLayout6.xml"/><Relationship Id="rId1" Type="http://schemas.openxmlformats.org/officeDocument/2006/relationships/tags" Target="../tags/tag37.xml"/></Relationships>
</file>

<file path=ppt/slides/_rels/slide2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slideLayout" Target="../slideLayouts/slideLayout6.xml"/><Relationship Id="rId1" Type="http://schemas.openxmlformats.org/officeDocument/2006/relationships/tags" Target="../tags/tag38.xml"/></Relationships>
</file>

<file path=ppt/slides/_rels/slide2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slideLayout" Target="../slideLayouts/slideLayout6.xml"/><Relationship Id="rId1" Type="http://schemas.openxmlformats.org/officeDocument/2006/relationships/tags" Target="../tags/tag39.xml"/></Relationships>
</file>

<file path=ppt/slides/_rels/slide2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slideLayout" Target="../slideLayouts/slideLayout6.xml"/><Relationship Id="rId1" Type="http://schemas.openxmlformats.org/officeDocument/2006/relationships/tags" Target="../tags/tag40.xml"/></Relationships>
</file>

<file path=ppt/slides/_rels/slide2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slideLayout" Target="../slideLayouts/slideLayout6.xml"/><Relationship Id="rId1" Type="http://schemas.openxmlformats.org/officeDocument/2006/relationships/tags" Target="../tags/tag41.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slideLayout" Target="../slideLayouts/slideLayout6.xml"/><Relationship Id="rId1" Type="http://schemas.openxmlformats.org/officeDocument/2006/relationships/tags" Target="../tags/tag42.xml"/></Relationships>
</file>

<file path=ppt/slides/_rels/slide2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slideLayout" Target="../slideLayouts/slideLayout6.xml"/><Relationship Id="rId1" Type="http://schemas.openxmlformats.org/officeDocument/2006/relationships/tags" Target="../tags/tag43.xml"/></Relationships>
</file>

<file path=ppt/slides/_rels/slide2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slideLayout" Target="../slideLayouts/slideLayout6.xml"/><Relationship Id="rId1" Type="http://schemas.openxmlformats.org/officeDocument/2006/relationships/tags" Target="../tags/tag44.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6.xml"/><Relationship Id="rId1" Type="http://schemas.openxmlformats.org/officeDocument/2006/relationships/tags" Target="../tags/tag4.xml"/><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32.gif"/><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3.xml"/><Relationship Id="rId1" Type="http://schemas.openxmlformats.org/officeDocument/2006/relationships/vmlDrawing" Target="../drawings/vmlDrawing11.vml"/><Relationship Id="rId5" Type="http://schemas.openxmlformats.org/officeDocument/2006/relationships/image" Target="../media/image34.png"/><Relationship Id="rId4" Type="http://schemas.openxmlformats.org/officeDocument/2006/relationships/oleObject" Target="../embeddings/oleObject13.bin"/></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3.xml"/><Relationship Id="rId1" Type="http://schemas.openxmlformats.org/officeDocument/2006/relationships/vmlDrawing" Target="../drawings/vmlDrawing12.vml"/><Relationship Id="rId5" Type="http://schemas.openxmlformats.org/officeDocument/2006/relationships/image" Target="../media/image35.png"/><Relationship Id="rId4" Type="http://schemas.openxmlformats.org/officeDocument/2006/relationships/oleObject" Target="../embeddings/oleObject14.bin"/></Relationships>
</file>

<file path=ppt/slides/_rels/slide3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6.xml"/><Relationship Id="rId1" Type="http://schemas.openxmlformats.org/officeDocument/2006/relationships/tags" Target="../tags/tag5.xml"/></Relationships>
</file>

<file path=ppt/slides/_rels/slide4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slideLayout" Target="../slideLayouts/slideLayout13.xml"/><Relationship Id="rId1" Type="http://schemas.openxmlformats.org/officeDocument/2006/relationships/tags" Target="../tags/tag45.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46.xml"/><Relationship Id="rId4" Type="http://schemas.openxmlformats.org/officeDocument/2006/relationships/image" Target="../media/image40.png"/></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ags" Target="../tags/tag47.xm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6.xml"/><Relationship Id="rId1" Type="http://schemas.openxmlformats.org/officeDocument/2006/relationships/tags" Target="../tags/tag48.xml"/><Relationship Id="rId4" Type="http://schemas.openxmlformats.org/officeDocument/2006/relationships/image" Target="../media/image41.png"/></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6.xml"/><Relationship Id="rId1" Type="http://schemas.openxmlformats.org/officeDocument/2006/relationships/tags" Target="../tags/tag49.xml"/></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6.xml"/><Relationship Id="rId1" Type="http://schemas.openxmlformats.org/officeDocument/2006/relationships/tags" Target="../tags/tag50.xml"/></Relationships>
</file>

<file path=ppt/slides/_rels/slide46.xml.rels><?xml version="1.0" encoding="UTF-8" standalone="yes"?>
<Relationships xmlns="http://schemas.openxmlformats.org/package/2006/relationships"><Relationship Id="rId3" Type="http://schemas.openxmlformats.org/officeDocument/2006/relationships/tags" Target="../tags/tag52.xml"/><Relationship Id="rId7" Type="http://schemas.openxmlformats.org/officeDocument/2006/relationships/image" Target="../media/image42.emf"/><Relationship Id="rId2" Type="http://schemas.openxmlformats.org/officeDocument/2006/relationships/tags" Target="../tags/tag51.xml"/><Relationship Id="rId1" Type="http://schemas.openxmlformats.org/officeDocument/2006/relationships/vmlDrawing" Target="../drawings/vmlDrawing13.vml"/><Relationship Id="rId6" Type="http://schemas.openxmlformats.org/officeDocument/2006/relationships/oleObject" Target="../embeddings/oleObject15.bin"/><Relationship Id="rId5" Type="http://schemas.openxmlformats.org/officeDocument/2006/relationships/slideLayout" Target="../slideLayouts/slideLayout12.xml"/><Relationship Id="rId4" Type="http://schemas.openxmlformats.org/officeDocument/2006/relationships/tags" Target="../tags/tag53.xml"/></Relationships>
</file>

<file path=ppt/slides/_rels/slide47.xml.rels><?xml version="1.0" encoding="UTF-8" standalone="yes"?>
<Relationships xmlns="http://schemas.openxmlformats.org/package/2006/relationships"><Relationship Id="rId3" Type="http://schemas.openxmlformats.org/officeDocument/2006/relationships/tags" Target="../tags/tag55.xml"/><Relationship Id="rId7" Type="http://schemas.openxmlformats.org/officeDocument/2006/relationships/image" Target="../media/image43.emf"/><Relationship Id="rId2" Type="http://schemas.openxmlformats.org/officeDocument/2006/relationships/tags" Target="../tags/tag54.xml"/><Relationship Id="rId1" Type="http://schemas.openxmlformats.org/officeDocument/2006/relationships/vmlDrawing" Target="../drawings/vmlDrawing14.vml"/><Relationship Id="rId6" Type="http://schemas.openxmlformats.org/officeDocument/2006/relationships/oleObject" Target="../embeddings/oleObject16.bin"/><Relationship Id="rId5" Type="http://schemas.openxmlformats.org/officeDocument/2006/relationships/slideLayout" Target="../slideLayouts/slideLayout12.xml"/><Relationship Id="rId4" Type="http://schemas.openxmlformats.org/officeDocument/2006/relationships/tags" Target="../tags/tag56.xml"/></Relationships>
</file>

<file path=ppt/slides/_rels/slide4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3.xml"/><Relationship Id="rId1" Type="http://schemas.openxmlformats.org/officeDocument/2006/relationships/slideLayout" Target="../slideLayouts/slideLayout13.xml"/><Relationship Id="rId4" Type="http://schemas.openxmlformats.org/officeDocument/2006/relationships/image" Target="../media/image45.png"/></Relationships>
</file>

<file path=ppt/slides/_rels/slide4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13.xml"/><Relationship Id="rId1" Type="http://schemas.openxmlformats.org/officeDocument/2006/relationships/tags" Target="../tags/tag6.xml"/></Relationships>
</file>

<file path=ppt/slides/_rels/slide50.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image" Target="../media/image50.png"/><Relationship Id="rId7" Type="http://schemas.openxmlformats.org/officeDocument/2006/relationships/image" Target="../media/image49.wmf"/><Relationship Id="rId2" Type="http://schemas.openxmlformats.org/officeDocument/2006/relationships/slideLayout" Target="../slideLayouts/slideLayout13.xml"/><Relationship Id="rId1" Type="http://schemas.openxmlformats.org/officeDocument/2006/relationships/vmlDrawing" Target="../drawings/vmlDrawing15.vml"/><Relationship Id="rId6" Type="http://schemas.openxmlformats.org/officeDocument/2006/relationships/oleObject" Target="../embeddings/oleObject18.bin"/><Relationship Id="rId5" Type="http://schemas.openxmlformats.org/officeDocument/2006/relationships/image" Target="../media/image48.wmf"/><Relationship Id="rId4" Type="http://schemas.openxmlformats.org/officeDocument/2006/relationships/oleObject" Target="../embeddings/oleObject17.bin"/></Relationships>
</file>

<file path=ppt/slides/_rels/slide53.xml.rels><?xml version="1.0" encoding="UTF-8" standalone="yes"?>
<Relationships xmlns="http://schemas.openxmlformats.org/package/2006/relationships"><Relationship Id="rId3" Type="http://schemas.openxmlformats.org/officeDocument/2006/relationships/tags" Target="../tags/tag58.xml"/><Relationship Id="rId7" Type="http://schemas.openxmlformats.org/officeDocument/2006/relationships/image" Target="../media/image52.emf"/><Relationship Id="rId2" Type="http://schemas.openxmlformats.org/officeDocument/2006/relationships/tags" Target="../tags/tag57.xml"/><Relationship Id="rId1" Type="http://schemas.openxmlformats.org/officeDocument/2006/relationships/vmlDrawing" Target="../drawings/vmlDrawing16.vml"/><Relationship Id="rId6" Type="http://schemas.openxmlformats.org/officeDocument/2006/relationships/oleObject" Target="../embeddings/oleObject19.bin"/><Relationship Id="rId5" Type="http://schemas.openxmlformats.org/officeDocument/2006/relationships/slideLayout" Target="../slideLayouts/slideLayout12.xml"/><Relationship Id="rId4" Type="http://schemas.openxmlformats.org/officeDocument/2006/relationships/tags" Target="../tags/tag59.xml"/></Relationships>
</file>

<file path=ppt/slides/_rels/slide54.xml.rels><?xml version="1.0" encoding="UTF-8" standalone="yes"?>
<Relationships xmlns="http://schemas.openxmlformats.org/package/2006/relationships"><Relationship Id="rId3" Type="http://schemas.openxmlformats.org/officeDocument/2006/relationships/tags" Target="../tags/tag61.xml"/><Relationship Id="rId7" Type="http://schemas.openxmlformats.org/officeDocument/2006/relationships/image" Target="../media/image53.emf"/><Relationship Id="rId2" Type="http://schemas.openxmlformats.org/officeDocument/2006/relationships/tags" Target="../tags/tag60.xml"/><Relationship Id="rId1" Type="http://schemas.openxmlformats.org/officeDocument/2006/relationships/vmlDrawing" Target="../drawings/vmlDrawing17.vml"/><Relationship Id="rId6" Type="http://schemas.openxmlformats.org/officeDocument/2006/relationships/oleObject" Target="../embeddings/oleObject20.bin"/><Relationship Id="rId5" Type="http://schemas.openxmlformats.org/officeDocument/2006/relationships/slideLayout" Target="../slideLayouts/slideLayout12.xml"/><Relationship Id="rId4" Type="http://schemas.openxmlformats.org/officeDocument/2006/relationships/tags" Target="../tags/tag62.xml"/></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tags" Target="../tags/tag63.xml"/><Relationship Id="rId4" Type="http://schemas.openxmlformats.org/officeDocument/2006/relationships/hyperlink" Target="http://www.lightlink.com/sergey/java/java/clens/index.html" TargetMode="External"/></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7.xml"/><Relationship Id="rId1" Type="http://schemas.openxmlformats.org/officeDocument/2006/relationships/tags" Target="../tags/tag64.xml"/></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7.xml"/><Relationship Id="rId1" Type="http://schemas.openxmlformats.org/officeDocument/2006/relationships/tags" Target="../tags/tag65.xml"/></Relationships>
</file>

<file path=ppt/slides/_rels/slide58.xml.rels><?xml version="1.0" encoding="UTF-8" standalone="yes"?>
<Relationships xmlns="http://schemas.openxmlformats.org/package/2006/relationships"><Relationship Id="rId3" Type="http://schemas.openxmlformats.org/officeDocument/2006/relationships/tags" Target="../tags/tag67.xml"/><Relationship Id="rId7" Type="http://schemas.openxmlformats.org/officeDocument/2006/relationships/image" Target="../media/image54.emf"/><Relationship Id="rId2" Type="http://schemas.openxmlformats.org/officeDocument/2006/relationships/tags" Target="../tags/tag66.xml"/><Relationship Id="rId1" Type="http://schemas.openxmlformats.org/officeDocument/2006/relationships/vmlDrawing" Target="../drawings/vmlDrawing18.vml"/><Relationship Id="rId6" Type="http://schemas.openxmlformats.org/officeDocument/2006/relationships/oleObject" Target="../embeddings/oleObject21.bin"/><Relationship Id="rId5" Type="http://schemas.openxmlformats.org/officeDocument/2006/relationships/slideLayout" Target="../slideLayouts/slideLayout12.xml"/><Relationship Id="rId4" Type="http://schemas.openxmlformats.org/officeDocument/2006/relationships/tags" Target="../tags/tag68.xml"/></Relationships>
</file>

<file path=ppt/slides/_rels/slide59.xml.rels><?xml version="1.0" encoding="UTF-8" standalone="yes"?>
<Relationships xmlns="http://schemas.openxmlformats.org/package/2006/relationships"><Relationship Id="rId3" Type="http://schemas.openxmlformats.org/officeDocument/2006/relationships/tags" Target="../tags/tag70.xml"/><Relationship Id="rId7" Type="http://schemas.openxmlformats.org/officeDocument/2006/relationships/image" Target="../media/image55.emf"/><Relationship Id="rId2" Type="http://schemas.openxmlformats.org/officeDocument/2006/relationships/tags" Target="../tags/tag69.xml"/><Relationship Id="rId1" Type="http://schemas.openxmlformats.org/officeDocument/2006/relationships/vmlDrawing" Target="../drawings/vmlDrawing19.vml"/><Relationship Id="rId6" Type="http://schemas.openxmlformats.org/officeDocument/2006/relationships/oleObject" Target="../embeddings/oleObject22.bin"/><Relationship Id="rId5" Type="http://schemas.openxmlformats.org/officeDocument/2006/relationships/slideLayout" Target="../slideLayouts/slideLayout12.xml"/><Relationship Id="rId4" Type="http://schemas.openxmlformats.org/officeDocument/2006/relationships/tags" Target="../tags/tag71.xml"/></Relationships>
</file>

<file path=ppt/slides/_rels/slide6.xml.rels><?xml version="1.0" encoding="UTF-8" standalone="yes"?>
<Relationships xmlns="http://schemas.openxmlformats.org/package/2006/relationships"><Relationship Id="rId8" Type="http://schemas.openxmlformats.org/officeDocument/2006/relationships/image" Target="../media/image5.wmf"/><Relationship Id="rId3" Type="http://schemas.openxmlformats.org/officeDocument/2006/relationships/slideLayout" Target="../slideLayouts/slideLayout7.xml"/><Relationship Id="rId7" Type="http://schemas.openxmlformats.org/officeDocument/2006/relationships/oleObject" Target="../embeddings/oleObject2.bin"/><Relationship Id="rId2" Type="http://schemas.openxmlformats.org/officeDocument/2006/relationships/tags" Target="../tags/tag7.xml"/><Relationship Id="rId1" Type="http://schemas.openxmlformats.org/officeDocument/2006/relationships/vmlDrawing" Target="../drawings/vmlDrawing1.vml"/><Relationship Id="rId6" Type="http://schemas.openxmlformats.org/officeDocument/2006/relationships/image" Target="../media/image4.wmf"/><Relationship Id="rId5" Type="http://schemas.openxmlformats.org/officeDocument/2006/relationships/oleObject" Target="../embeddings/oleObject1.bin"/><Relationship Id="rId4" Type="http://schemas.openxmlformats.org/officeDocument/2006/relationships/notesSlide" Target="../notesSlides/notesSlide4.xml"/></Relationships>
</file>

<file path=ppt/slides/_rels/slide6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6.xml"/><Relationship Id="rId1" Type="http://schemas.openxmlformats.org/officeDocument/2006/relationships/tags" Target="../tags/tag72.xml"/></Relationships>
</file>

<file path=ppt/slides/_rels/slide6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6.xml"/><Relationship Id="rId1" Type="http://schemas.openxmlformats.org/officeDocument/2006/relationships/tags" Target="../tags/tag73.xml"/></Relationships>
</file>

<file path=ppt/slides/_rels/slide62.xml.rels><?xml version="1.0" encoding="UTF-8" standalone="yes"?>
<Relationships xmlns="http://schemas.openxmlformats.org/package/2006/relationships"><Relationship Id="rId8" Type="http://schemas.openxmlformats.org/officeDocument/2006/relationships/image" Target="../media/image57.wmf"/><Relationship Id="rId13" Type="http://schemas.openxmlformats.org/officeDocument/2006/relationships/oleObject" Target="../embeddings/oleObject27.bin"/><Relationship Id="rId3" Type="http://schemas.openxmlformats.org/officeDocument/2006/relationships/slideLayout" Target="../slideLayouts/slideLayout6.xml"/><Relationship Id="rId7" Type="http://schemas.openxmlformats.org/officeDocument/2006/relationships/oleObject" Target="../embeddings/oleObject24.bin"/><Relationship Id="rId12" Type="http://schemas.openxmlformats.org/officeDocument/2006/relationships/image" Target="../media/image59.wmf"/><Relationship Id="rId2" Type="http://schemas.openxmlformats.org/officeDocument/2006/relationships/tags" Target="../tags/tag74.xml"/><Relationship Id="rId16" Type="http://schemas.openxmlformats.org/officeDocument/2006/relationships/image" Target="../media/image61.wmf"/><Relationship Id="rId1" Type="http://schemas.openxmlformats.org/officeDocument/2006/relationships/vmlDrawing" Target="../drawings/vmlDrawing20.vml"/><Relationship Id="rId6" Type="http://schemas.openxmlformats.org/officeDocument/2006/relationships/image" Target="../media/image56.wmf"/><Relationship Id="rId11" Type="http://schemas.openxmlformats.org/officeDocument/2006/relationships/oleObject" Target="../embeddings/oleObject26.bin"/><Relationship Id="rId5" Type="http://schemas.openxmlformats.org/officeDocument/2006/relationships/oleObject" Target="../embeddings/oleObject23.bin"/><Relationship Id="rId15" Type="http://schemas.openxmlformats.org/officeDocument/2006/relationships/oleObject" Target="../embeddings/oleObject28.bin"/><Relationship Id="rId10" Type="http://schemas.openxmlformats.org/officeDocument/2006/relationships/image" Target="../media/image58.wmf"/><Relationship Id="rId4" Type="http://schemas.openxmlformats.org/officeDocument/2006/relationships/notesSlide" Target="../notesSlides/notesSlide32.xml"/><Relationship Id="rId9" Type="http://schemas.openxmlformats.org/officeDocument/2006/relationships/oleObject" Target="../embeddings/oleObject25.bin"/><Relationship Id="rId14" Type="http://schemas.openxmlformats.org/officeDocument/2006/relationships/image" Target="../media/image60.wmf"/></Relationships>
</file>

<file path=ppt/slides/_rels/slide7.xml.rels><?xml version="1.0" encoding="UTF-8" standalone="yes"?>
<Relationships xmlns="http://schemas.openxmlformats.org/package/2006/relationships"><Relationship Id="rId8" Type="http://schemas.openxmlformats.org/officeDocument/2006/relationships/image" Target="../media/image5.wmf"/><Relationship Id="rId3" Type="http://schemas.openxmlformats.org/officeDocument/2006/relationships/slideLayout" Target="../slideLayouts/slideLayout7.xml"/><Relationship Id="rId7" Type="http://schemas.openxmlformats.org/officeDocument/2006/relationships/oleObject" Target="../embeddings/oleObject4.bin"/><Relationship Id="rId2" Type="http://schemas.openxmlformats.org/officeDocument/2006/relationships/tags" Target="../tags/tag8.xml"/><Relationship Id="rId1" Type="http://schemas.openxmlformats.org/officeDocument/2006/relationships/vmlDrawing" Target="../drawings/vmlDrawing2.vml"/><Relationship Id="rId6" Type="http://schemas.openxmlformats.org/officeDocument/2006/relationships/image" Target="../media/image4.wmf"/><Relationship Id="rId5" Type="http://schemas.openxmlformats.org/officeDocument/2006/relationships/oleObject" Target="../embeddings/oleObject3.bin"/><Relationship Id="rId4" Type="http://schemas.openxmlformats.org/officeDocument/2006/relationships/notesSlide" Target="../notesSlides/notesSlide5.xml"/></Relationships>
</file>

<file path=ppt/slides/_rels/slide8.xml.rels><?xml version="1.0" encoding="UTF-8" standalone="yes"?>
<Relationships xmlns="http://schemas.openxmlformats.org/package/2006/relationships"><Relationship Id="rId3" Type="http://schemas.openxmlformats.org/officeDocument/2006/relationships/hyperlink" Target="http://micro.magnet.fsu.edu/primer/java/refraction/refractionangles/index.html" TargetMode="External"/><Relationship Id="rId2" Type="http://schemas.openxmlformats.org/officeDocument/2006/relationships/slideLayout" Target="../slideLayouts/slideLayout2.xml"/><Relationship Id="rId1" Type="http://schemas.openxmlformats.org/officeDocument/2006/relationships/tags" Target="../tags/tag9.xml"/><Relationship Id="rId4" Type="http://schemas.openxmlformats.org/officeDocument/2006/relationships/hyperlink" Target="http://www.phy.ntnu.edu.tw/~hwang/light/flashLight.html" TargetMode="External"/></Relationships>
</file>

<file path=ppt/slides/_rels/slide9.xml.rels><?xml version="1.0" encoding="UTF-8" standalone="yes"?>
<Relationships xmlns="http://schemas.openxmlformats.org/package/2006/relationships"><Relationship Id="rId3" Type="http://schemas.openxmlformats.org/officeDocument/2006/relationships/tags" Target="../tags/tag11.xml"/><Relationship Id="rId7" Type="http://schemas.openxmlformats.org/officeDocument/2006/relationships/image" Target="../media/image6.emf"/><Relationship Id="rId2" Type="http://schemas.openxmlformats.org/officeDocument/2006/relationships/tags" Target="../tags/tag10.xml"/><Relationship Id="rId1" Type="http://schemas.openxmlformats.org/officeDocument/2006/relationships/vmlDrawing" Target="../drawings/vmlDrawing3.vml"/><Relationship Id="rId6" Type="http://schemas.openxmlformats.org/officeDocument/2006/relationships/oleObject" Target="../embeddings/oleObject5.bin"/><Relationship Id="rId5" Type="http://schemas.openxmlformats.org/officeDocument/2006/relationships/slideLayout" Target="../slideLayouts/slideLayout12.xml"/><Relationship Id="rId4" Type="http://schemas.openxmlformats.org/officeDocument/2006/relationships/tags" Target="../tags/tag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body" idx="1"/>
          </p:nvPr>
        </p:nvSpPr>
        <p:spPr>
          <a:xfrm>
            <a:off x="228600" y="2743200"/>
            <a:ext cx="8763000" cy="2362200"/>
          </a:xfrm>
        </p:spPr>
        <p:txBody>
          <a:bodyPr lIns="90488" tIns="44450" rIns="90488" bIns="44450"/>
          <a:lstStyle/>
          <a:p>
            <a:pPr eaLnBrk="1" hangingPunct="1">
              <a:lnSpc>
                <a:spcPct val="90000"/>
              </a:lnSpc>
            </a:pPr>
            <a:r>
              <a:rPr lang="en-US" altLang="en-US" smtClean="0">
                <a:latin typeface="Arial Rounded MT Bold" pitchFamily="34" charset="0"/>
              </a:rPr>
              <a:t>Textbook sections</a:t>
            </a:r>
            <a:r>
              <a:rPr lang="en-US" altLang="en-US" smtClean="0">
                <a:solidFill>
                  <a:schemeClr val="accent1"/>
                </a:solidFill>
                <a:latin typeface="Arial Rounded MT Bold" pitchFamily="34" charset="0"/>
              </a:rPr>
              <a:t> 26-3 – 26-5, 26-8</a:t>
            </a:r>
          </a:p>
          <a:p>
            <a:pPr eaLnBrk="1" hangingPunct="1">
              <a:lnSpc>
                <a:spcPct val="90000"/>
              </a:lnSpc>
            </a:pPr>
            <a:endParaRPr lang="en-US" altLang="en-US" smtClean="0">
              <a:solidFill>
                <a:schemeClr val="accent1"/>
              </a:solidFill>
              <a:latin typeface="Arial Rounded MT Bold" pitchFamily="34" charset="0"/>
            </a:endParaRPr>
          </a:p>
          <a:p>
            <a:pPr eaLnBrk="1" hangingPunct="1">
              <a:lnSpc>
                <a:spcPct val="90000"/>
              </a:lnSpc>
              <a:buFontTx/>
              <a:buNone/>
            </a:pPr>
            <a:endParaRPr lang="en-US" altLang="en-US" smtClean="0">
              <a:latin typeface="Arial Rounded MT Bold" pitchFamily="34" charset="0"/>
            </a:endParaRPr>
          </a:p>
          <a:p>
            <a:pPr eaLnBrk="1" hangingPunct="1">
              <a:lnSpc>
                <a:spcPct val="90000"/>
              </a:lnSpc>
            </a:pPr>
            <a:endParaRPr lang="en-US" altLang="en-US" smtClean="0">
              <a:latin typeface="Arial Rounded MT Bold" pitchFamily="34" charset="0"/>
            </a:endParaRPr>
          </a:p>
        </p:txBody>
      </p:sp>
      <p:sp>
        <p:nvSpPr>
          <p:cNvPr id="14339" name="Rectangle 3"/>
          <p:cNvSpPr>
            <a:spLocks noChangeArrowheads="1"/>
          </p:cNvSpPr>
          <p:nvPr/>
        </p:nvSpPr>
        <p:spPr bwMode="auto">
          <a:xfrm>
            <a:off x="685800" y="457200"/>
            <a:ext cx="649446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p>
            <a:r>
              <a:rPr lang="en-US" altLang="en-US" sz="3600" dirty="0">
                <a:solidFill>
                  <a:schemeClr val="accent1"/>
                </a:solidFill>
                <a:latin typeface="Calibri" pitchFamily="34" charset="0"/>
              </a:rPr>
              <a:t>Physics 1161: </a:t>
            </a:r>
            <a:r>
              <a:rPr lang="en-US" altLang="en-US" sz="3600" dirty="0">
                <a:latin typeface="Calibri" pitchFamily="34" charset="0"/>
              </a:rPr>
              <a:t> </a:t>
            </a:r>
            <a:r>
              <a:rPr lang="en-US" altLang="en-US" sz="3600" dirty="0">
                <a:solidFill>
                  <a:schemeClr val="accent2"/>
                </a:solidFill>
                <a:latin typeface="Calibri" pitchFamily="34" charset="0"/>
              </a:rPr>
              <a:t>Lecture </a:t>
            </a:r>
            <a:r>
              <a:rPr lang="en-US" altLang="en-US" sz="3600" dirty="0" smtClean="0">
                <a:solidFill>
                  <a:schemeClr val="accent2"/>
                </a:solidFill>
                <a:latin typeface="Calibri" pitchFamily="34" charset="0"/>
              </a:rPr>
              <a:t>17</a:t>
            </a:r>
            <a:endParaRPr lang="en-US" altLang="en-US" sz="3600" dirty="0">
              <a:solidFill>
                <a:schemeClr val="accent2"/>
              </a:solidFill>
              <a:latin typeface="Calibri" pitchFamily="34" charset="0"/>
            </a:endParaRPr>
          </a:p>
        </p:txBody>
      </p:sp>
      <p:sp>
        <p:nvSpPr>
          <p:cNvPr id="14340" name="Text Box 4"/>
          <p:cNvSpPr txBox="1">
            <a:spLocks noChangeArrowheads="1"/>
          </p:cNvSpPr>
          <p:nvPr/>
        </p:nvSpPr>
        <p:spPr bwMode="auto">
          <a:xfrm>
            <a:off x="685800" y="4724400"/>
            <a:ext cx="7543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endParaRPr lang="en-US" altLang="en-US" b="1">
              <a:solidFill>
                <a:srgbClr val="FF3300"/>
              </a:solidFill>
              <a:latin typeface="Calibri" pitchFamily="34" charset="0"/>
            </a:endParaRPr>
          </a:p>
        </p:txBody>
      </p:sp>
      <p:sp>
        <p:nvSpPr>
          <p:cNvPr id="14341" name="Rectangle 5"/>
          <p:cNvSpPr>
            <a:spLocks noGrp="1" noChangeArrowheads="1"/>
          </p:cNvSpPr>
          <p:nvPr>
            <p:ph type="title"/>
          </p:nvPr>
        </p:nvSpPr>
        <p:spPr>
          <a:xfrm>
            <a:off x="0" y="1676400"/>
            <a:ext cx="9144000" cy="1143000"/>
          </a:xfrm>
        </p:spPr>
        <p:txBody>
          <a:bodyPr/>
          <a:lstStyle/>
          <a:p>
            <a:pPr eaLnBrk="1" hangingPunct="1"/>
            <a:r>
              <a:rPr lang="en-US" altLang="en-US" sz="4000" dirty="0" smtClean="0">
                <a:latin typeface="Arial Rounded MT Bold" pitchFamily="34" charset="0"/>
              </a:rPr>
              <a:t>Refraction &amp; Lenses</a:t>
            </a:r>
            <a:r>
              <a:rPr lang="en-US" altLang="en-US" dirty="0" smtClean="0">
                <a:latin typeface="Arial Rounded MT Bold" pitchFamily="34" charset="0"/>
              </a:rPr>
              <a:t> </a:t>
            </a:r>
          </a:p>
        </p:txBody>
      </p:sp>
    </p:spTree>
    <p:custDataLst>
      <p:tags r:id="rId1"/>
    </p:custData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PQuestion"/>
          <p:cNvSpPr>
            <a:spLocks noGrp="1"/>
          </p:cNvSpPr>
          <p:nvPr>
            <p:ph type="title"/>
          </p:nvPr>
        </p:nvSpPr>
        <p:spPr>
          <a:xfrm>
            <a:off x="206375" y="350838"/>
            <a:ext cx="8686800" cy="2011362"/>
          </a:xfrm>
        </p:spPr>
        <p:txBody>
          <a:bodyPr/>
          <a:lstStyle/>
          <a:p>
            <a:pPr algn="l"/>
            <a:r>
              <a:rPr lang="en-US" sz="3200" smtClean="0">
                <a:latin typeface="Comic Sans MS" pitchFamily="66" charset="0"/>
              </a:rPr>
              <a:t>Parallel light rays cross interfaces from air into two different media,   </a:t>
            </a:r>
            <a:r>
              <a:rPr lang="en-US" sz="3200" smtClean="0">
                <a:solidFill>
                  <a:schemeClr val="tx2"/>
                </a:solidFill>
                <a:latin typeface="Comic Sans MS" pitchFamily="66" charset="0"/>
              </a:rPr>
              <a:t>1</a:t>
            </a:r>
            <a:r>
              <a:rPr lang="en-US" sz="3200" smtClean="0">
                <a:latin typeface="Comic Sans MS" pitchFamily="66" charset="0"/>
              </a:rPr>
              <a:t> and </a:t>
            </a:r>
            <a:r>
              <a:rPr lang="en-US" sz="3200" smtClean="0">
                <a:solidFill>
                  <a:schemeClr val="accent1"/>
                </a:solidFill>
                <a:latin typeface="Comic Sans MS" pitchFamily="66" charset="0"/>
              </a:rPr>
              <a:t>2</a:t>
            </a:r>
            <a:r>
              <a:rPr lang="en-US" sz="3200" smtClean="0">
                <a:latin typeface="Comic Sans MS" pitchFamily="66" charset="0"/>
              </a:rPr>
              <a:t>, as shown in the figures below.  In which of the media is the light traveling </a:t>
            </a:r>
            <a:r>
              <a:rPr lang="en-US" sz="3200" smtClean="0">
                <a:solidFill>
                  <a:srgbClr val="FC0128"/>
                </a:solidFill>
                <a:latin typeface="Comic Sans MS" pitchFamily="66" charset="0"/>
              </a:rPr>
              <a:t>faster</a:t>
            </a:r>
            <a:r>
              <a:rPr lang="en-US" sz="3200" smtClean="0">
                <a:latin typeface="Comic Sans MS" pitchFamily="66" charset="0"/>
              </a:rPr>
              <a:t>?</a:t>
            </a:r>
            <a:endParaRPr lang="en-US" sz="3200" smtClean="0"/>
          </a:p>
        </p:txBody>
      </p:sp>
      <p:graphicFrame>
        <p:nvGraphicFramePr>
          <p:cNvPr id="4" name="TPChart"/>
          <p:cNvGraphicFramePr>
            <a:graphicFrameLocks noChangeAspect="1"/>
          </p:cNvGraphicFramePr>
          <p:nvPr>
            <p:custDataLst>
              <p:tags r:id="rId3"/>
            </p:custDataLst>
            <p:extLst>
              <p:ext uri="{D42A27DB-BD31-4B8C-83A1-F6EECF244321}">
                <p14:modId xmlns:p14="http://schemas.microsoft.com/office/powerpoint/2010/main" val="3004487937"/>
              </p:ext>
            </p:extLst>
          </p:nvPr>
        </p:nvGraphicFramePr>
        <p:xfrm>
          <a:off x="6553200" y="3951288"/>
          <a:ext cx="2527300" cy="2843212"/>
        </p:xfrm>
        <a:graphic>
          <a:graphicData uri="http://schemas.openxmlformats.org/presentationml/2006/ole">
            <mc:AlternateContent xmlns:mc="http://schemas.openxmlformats.org/markup-compatibility/2006">
              <mc:Choice xmlns:v="urn:schemas-microsoft-com:vml" Requires="v">
                <p:oleObj spid="_x0000_s68629" name="Chart" r:id="rId6" imgW="4572000" imgH="5143500" progId="MSGraph.Chart.8">
                  <p:embed followColorScheme="full"/>
                </p:oleObj>
              </mc:Choice>
              <mc:Fallback>
                <p:oleObj name="Chart" r:id="rId6" imgW="4572000" imgH="5143500" progId="MSGraph.Chart.8">
                  <p:embed followColorScheme="full"/>
                  <p:pic>
                    <p:nvPicPr>
                      <p:cNvPr id="0" name=""/>
                      <p:cNvPicPr>
                        <a:picLocks noChangeAspect="1" noChangeArrowheads="1"/>
                      </p:cNvPicPr>
                      <p:nvPr/>
                    </p:nvPicPr>
                    <p:blipFill>
                      <a:blip r:embed="rId7"/>
                      <a:srcRect/>
                      <a:stretch>
                        <a:fillRect/>
                      </a:stretch>
                    </p:blipFill>
                    <p:spPr bwMode="auto">
                      <a:xfrm>
                        <a:off x="6553200" y="3951288"/>
                        <a:ext cx="2527300" cy="28432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4100" name="Group 4"/>
          <p:cNvGrpSpPr>
            <a:grpSpLocks/>
          </p:cNvGrpSpPr>
          <p:nvPr/>
        </p:nvGrpSpPr>
        <p:grpSpPr bwMode="auto">
          <a:xfrm>
            <a:off x="381000" y="2667000"/>
            <a:ext cx="2327275" cy="2209800"/>
            <a:chOff x="1962" y="2605"/>
            <a:chExt cx="1806" cy="1715"/>
          </a:xfrm>
        </p:grpSpPr>
        <p:sp>
          <p:nvSpPr>
            <p:cNvPr id="4116" name="Rectangle 5"/>
            <p:cNvSpPr>
              <a:spLocks noChangeArrowheads="1"/>
            </p:cNvSpPr>
            <p:nvPr/>
          </p:nvSpPr>
          <p:spPr bwMode="auto">
            <a:xfrm>
              <a:off x="2012" y="2605"/>
              <a:ext cx="1740" cy="852"/>
            </a:xfrm>
            <a:prstGeom prst="rect">
              <a:avLst/>
            </a:prstGeom>
            <a:solidFill>
              <a:schemeClr val="tx2"/>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none" anchor="ctr"/>
            <a:lstStyle/>
            <a:p>
              <a:endParaRPr lang="en-US"/>
            </a:p>
          </p:txBody>
        </p:sp>
        <p:sp>
          <p:nvSpPr>
            <p:cNvPr id="4117" name="Rectangle 6"/>
            <p:cNvSpPr>
              <a:spLocks noChangeArrowheads="1"/>
            </p:cNvSpPr>
            <p:nvPr/>
          </p:nvSpPr>
          <p:spPr bwMode="auto">
            <a:xfrm>
              <a:off x="2011" y="3468"/>
              <a:ext cx="1740" cy="852"/>
            </a:xfrm>
            <a:prstGeom prst="rect">
              <a:avLst/>
            </a:prstGeom>
            <a:solidFill>
              <a:srgbClr val="7E12AE"/>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none" anchor="ctr"/>
            <a:lstStyle/>
            <a:p>
              <a:endParaRPr lang="en-US"/>
            </a:p>
          </p:txBody>
        </p:sp>
        <p:sp>
          <p:nvSpPr>
            <p:cNvPr id="4118" name="Line 7"/>
            <p:cNvSpPr>
              <a:spLocks noChangeShapeType="1"/>
            </p:cNvSpPr>
            <p:nvPr/>
          </p:nvSpPr>
          <p:spPr bwMode="auto">
            <a:xfrm>
              <a:off x="1995" y="3466"/>
              <a:ext cx="1773" cy="1"/>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119" name="Line 8"/>
            <p:cNvSpPr>
              <a:spLocks noChangeShapeType="1"/>
            </p:cNvSpPr>
            <p:nvPr/>
          </p:nvSpPr>
          <p:spPr bwMode="auto">
            <a:xfrm rot="1800000">
              <a:off x="2840" y="3668"/>
              <a:ext cx="826" cy="0"/>
            </a:xfrm>
            <a:prstGeom prst="line">
              <a:avLst/>
            </a:prstGeom>
            <a:noFill/>
            <a:ln w="38100">
              <a:solidFill>
                <a:schemeClr val="bg2"/>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120" name="Line 9"/>
            <p:cNvSpPr>
              <a:spLocks noChangeShapeType="1"/>
            </p:cNvSpPr>
            <p:nvPr/>
          </p:nvSpPr>
          <p:spPr bwMode="auto">
            <a:xfrm rot="3000000" flipV="1">
              <a:off x="2789" y="3728"/>
              <a:ext cx="929" cy="122"/>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121" name="Text Box 10"/>
            <p:cNvSpPr txBox="1">
              <a:spLocks noChangeArrowheads="1"/>
            </p:cNvSpPr>
            <p:nvPr/>
          </p:nvSpPr>
          <p:spPr bwMode="auto">
            <a:xfrm>
              <a:off x="2049" y="3536"/>
              <a:ext cx="321"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3600" b="1" i="1">
                  <a:solidFill>
                    <a:schemeClr val="bg2"/>
                  </a:solidFill>
                  <a:latin typeface="Verdana" pitchFamily="34" charset="0"/>
                </a:rPr>
                <a:t>1</a:t>
              </a:r>
            </a:p>
          </p:txBody>
        </p:sp>
        <p:sp>
          <p:nvSpPr>
            <p:cNvPr id="4122" name="Text Box 11"/>
            <p:cNvSpPr txBox="1">
              <a:spLocks noChangeArrowheads="1"/>
            </p:cNvSpPr>
            <p:nvPr/>
          </p:nvSpPr>
          <p:spPr bwMode="auto">
            <a:xfrm>
              <a:off x="3115" y="3108"/>
              <a:ext cx="37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b="1" i="1">
                  <a:solidFill>
                    <a:schemeClr val="bg2"/>
                  </a:solidFill>
                  <a:latin typeface="Tahoma" pitchFamily="34" charset="0"/>
                </a:rPr>
                <a:t>air</a:t>
              </a:r>
            </a:p>
          </p:txBody>
        </p:sp>
        <p:grpSp>
          <p:nvGrpSpPr>
            <p:cNvPr id="4123" name="Group 12"/>
            <p:cNvGrpSpPr>
              <a:grpSpLocks/>
            </p:cNvGrpSpPr>
            <p:nvPr/>
          </p:nvGrpSpPr>
          <p:grpSpPr bwMode="auto">
            <a:xfrm>
              <a:off x="1962" y="3168"/>
              <a:ext cx="1008" cy="44"/>
              <a:chOff x="335" y="660"/>
              <a:chExt cx="1008" cy="44"/>
            </a:xfrm>
          </p:grpSpPr>
          <p:sp>
            <p:nvSpPr>
              <p:cNvPr id="4124" name="Line 13"/>
              <p:cNvSpPr>
                <a:spLocks noChangeShapeType="1"/>
              </p:cNvSpPr>
              <p:nvPr/>
            </p:nvSpPr>
            <p:spPr bwMode="auto">
              <a:xfrm rot="1800000" flipV="1">
                <a:off x="335" y="704"/>
                <a:ext cx="1008" cy="0"/>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125" name="Line 14"/>
              <p:cNvSpPr>
                <a:spLocks noChangeShapeType="1"/>
              </p:cNvSpPr>
              <p:nvPr/>
            </p:nvSpPr>
            <p:spPr bwMode="auto">
              <a:xfrm>
                <a:off x="762" y="660"/>
                <a:ext cx="63" cy="36"/>
              </a:xfrm>
              <a:prstGeom prst="line">
                <a:avLst/>
              </a:prstGeom>
              <a:noFill/>
              <a:ln w="38100">
                <a:solidFill>
                  <a:schemeClr val="bg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grpSp>
      <p:grpSp>
        <p:nvGrpSpPr>
          <p:cNvPr id="4101" name="Group 15"/>
          <p:cNvGrpSpPr>
            <a:grpSpLocks/>
          </p:cNvGrpSpPr>
          <p:nvPr/>
        </p:nvGrpSpPr>
        <p:grpSpPr bwMode="auto">
          <a:xfrm>
            <a:off x="2830513" y="2676525"/>
            <a:ext cx="2287587" cy="2200275"/>
            <a:chOff x="3985" y="2605"/>
            <a:chExt cx="1775" cy="1715"/>
          </a:xfrm>
        </p:grpSpPr>
        <p:sp>
          <p:nvSpPr>
            <p:cNvPr id="4108" name="Rectangle 16"/>
            <p:cNvSpPr>
              <a:spLocks noChangeArrowheads="1"/>
            </p:cNvSpPr>
            <p:nvPr/>
          </p:nvSpPr>
          <p:spPr bwMode="auto">
            <a:xfrm>
              <a:off x="4019" y="2605"/>
              <a:ext cx="1740" cy="852"/>
            </a:xfrm>
            <a:prstGeom prst="rect">
              <a:avLst/>
            </a:prstGeom>
            <a:solidFill>
              <a:schemeClr val="tx2"/>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none" anchor="ctr"/>
            <a:lstStyle/>
            <a:p>
              <a:endParaRPr lang="en-US"/>
            </a:p>
          </p:txBody>
        </p:sp>
        <p:sp>
          <p:nvSpPr>
            <p:cNvPr id="4109" name="Rectangle 17"/>
            <p:cNvSpPr>
              <a:spLocks noChangeArrowheads="1"/>
            </p:cNvSpPr>
            <p:nvPr/>
          </p:nvSpPr>
          <p:spPr bwMode="auto">
            <a:xfrm>
              <a:off x="4020" y="3468"/>
              <a:ext cx="1740" cy="852"/>
            </a:xfrm>
            <a:prstGeom prst="rect">
              <a:avLst/>
            </a:prstGeom>
            <a:solidFill>
              <a:srgbClr val="1FA589"/>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none" anchor="ctr"/>
            <a:lstStyle/>
            <a:p>
              <a:endParaRPr lang="en-US"/>
            </a:p>
          </p:txBody>
        </p:sp>
        <p:sp>
          <p:nvSpPr>
            <p:cNvPr id="4110" name="Line 18"/>
            <p:cNvSpPr>
              <a:spLocks noChangeShapeType="1"/>
            </p:cNvSpPr>
            <p:nvPr/>
          </p:nvSpPr>
          <p:spPr bwMode="auto">
            <a:xfrm rot="1800000">
              <a:off x="4845" y="3662"/>
              <a:ext cx="826" cy="0"/>
            </a:xfrm>
            <a:prstGeom prst="line">
              <a:avLst/>
            </a:prstGeom>
            <a:noFill/>
            <a:ln w="38100">
              <a:solidFill>
                <a:schemeClr val="bg2"/>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111" name="Line 19"/>
            <p:cNvSpPr>
              <a:spLocks noChangeShapeType="1"/>
            </p:cNvSpPr>
            <p:nvPr/>
          </p:nvSpPr>
          <p:spPr bwMode="auto">
            <a:xfrm rot="3000000" flipH="1" flipV="1">
              <a:off x="4700" y="3735"/>
              <a:ext cx="785" cy="214"/>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112" name="Text Box 20"/>
            <p:cNvSpPr txBox="1">
              <a:spLocks noChangeArrowheads="1"/>
            </p:cNvSpPr>
            <p:nvPr/>
          </p:nvSpPr>
          <p:spPr bwMode="auto">
            <a:xfrm>
              <a:off x="5188" y="3108"/>
              <a:ext cx="372" cy="290"/>
            </a:xfrm>
            <a:prstGeom prst="rect">
              <a:avLst/>
            </a:prstGeom>
            <a:solidFill>
              <a:schemeClr val="tx2"/>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b="1" i="1">
                  <a:solidFill>
                    <a:schemeClr val="bg2"/>
                  </a:solidFill>
                  <a:latin typeface="Tahoma" pitchFamily="34" charset="0"/>
                </a:rPr>
                <a:t>air</a:t>
              </a:r>
            </a:p>
          </p:txBody>
        </p:sp>
        <p:grpSp>
          <p:nvGrpSpPr>
            <p:cNvPr id="4113" name="Group 21"/>
            <p:cNvGrpSpPr>
              <a:grpSpLocks/>
            </p:cNvGrpSpPr>
            <p:nvPr/>
          </p:nvGrpSpPr>
          <p:grpSpPr bwMode="auto">
            <a:xfrm>
              <a:off x="3985" y="3168"/>
              <a:ext cx="1008" cy="44"/>
              <a:chOff x="2447" y="660"/>
              <a:chExt cx="1008" cy="44"/>
            </a:xfrm>
          </p:grpSpPr>
          <p:sp>
            <p:nvSpPr>
              <p:cNvPr id="4114" name="Line 22"/>
              <p:cNvSpPr>
                <a:spLocks noChangeShapeType="1"/>
              </p:cNvSpPr>
              <p:nvPr/>
            </p:nvSpPr>
            <p:spPr bwMode="auto">
              <a:xfrm rot="1800000" flipV="1">
                <a:off x="2447" y="704"/>
                <a:ext cx="1008" cy="0"/>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115" name="Line 23"/>
              <p:cNvSpPr>
                <a:spLocks noChangeShapeType="1"/>
              </p:cNvSpPr>
              <p:nvPr/>
            </p:nvSpPr>
            <p:spPr bwMode="auto">
              <a:xfrm>
                <a:off x="2871" y="660"/>
                <a:ext cx="63" cy="36"/>
              </a:xfrm>
              <a:prstGeom prst="line">
                <a:avLst/>
              </a:prstGeom>
              <a:noFill/>
              <a:ln w="38100">
                <a:solidFill>
                  <a:schemeClr val="bg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grpSp>
      <p:sp>
        <p:nvSpPr>
          <p:cNvPr id="4102" name="Text Box 26"/>
          <p:cNvSpPr txBox="1">
            <a:spLocks noChangeArrowheads="1"/>
          </p:cNvSpPr>
          <p:nvPr/>
        </p:nvSpPr>
        <p:spPr bwMode="auto">
          <a:xfrm>
            <a:off x="2911475" y="3810000"/>
            <a:ext cx="509588"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3600" b="1" i="1">
                <a:solidFill>
                  <a:schemeClr val="bg2"/>
                </a:solidFill>
                <a:latin typeface="Verdana" pitchFamily="34" charset="0"/>
              </a:rPr>
              <a:t>2</a:t>
            </a:r>
          </a:p>
        </p:txBody>
      </p:sp>
      <p:sp>
        <p:nvSpPr>
          <p:cNvPr id="4103" name="TPAnswers"/>
          <p:cNvSpPr>
            <a:spLocks noGrp="1"/>
          </p:cNvSpPr>
          <p:nvPr>
            <p:ph type="body" idx="1"/>
            <p:custDataLst>
              <p:tags r:id="rId4"/>
            </p:custDataLst>
          </p:nvPr>
        </p:nvSpPr>
        <p:spPr>
          <a:xfrm>
            <a:off x="5867400" y="2133600"/>
            <a:ext cx="3200400" cy="1905000"/>
          </a:xfrm>
        </p:spPr>
        <p:txBody>
          <a:bodyPr/>
          <a:lstStyle/>
          <a:p>
            <a:pPr marL="514350" indent="-514350">
              <a:buFont typeface="Arial" charset="0"/>
              <a:buAutoNum type="arabicPeriod"/>
            </a:pPr>
            <a:r>
              <a:rPr lang="en-US" smtClean="0"/>
              <a:t>Medium 1</a:t>
            </a:r>
          </a:p>
          <a:p>
            <a:pPr marL="514350" indent="-514350">
              <a:buFont typeface="Arial" charset="0"/>
              <a:buAutoNum type="arabicPeriod"/>
            </a:pPr>
            <a:r>
              <a:rPr lang="en-US" smtClean="0"/>
              <a:t>Medium 2</a:t>
            </a:r>
          </a:p>
          <a:p>
            <a:pPr marL="514350" indent="-514350">
              <a:buFont typeface="Arial" charset="0"/>
              <a:buAutoNum type="arabicPeriod"/>
            </a:pPr>
            <a:r>
              <a:rPr lang="en-US" smtClean="0"/>
              <a:t>Both the same</a:t>
            </a:r>
          </a:p>
        </p:txBody>
      </p:sp>
      <p:sp>
        <p:nvSpPr>
          <p:cNvPr id="26" name="Oval 24"/>
          <p:cNvSpPr>
            <a:spLocks noChangeArrowheads="1"/>
          </p:cNvSpPr>
          <p:nvPr/>
        </p:nvSpPr>
        <p:spPr bwMode="auto">
          <a:xfrm>
            <a:off x="5867400" y="2133600"/>
            <a:ext cx="2719388" cy="647700"/>
          </a:xfrm>
          <a:prstGeom prst="ellipse">
            <a:avLst/>
          </a:prstGeom>
          <a:noFill/>
          <a:ln w="38100">
            <a:solidFill>
              <a:srgbClr val="FC0128"/>
            </a:solidFill>
            <a:round/>
            <a:headEnd/>
            <a:tailEnd/>
          </a:ln>
          <a:extLst>
            <a:ext uri="{909E8E84-426E-40DD-AFC4-6F175D3DCCD1}">
              <a14:hiddenFill xmlns:a14="http://schemas.microsoft.com/office/drawing/2010/main">
                <a:solidFill>
                  <a:srgbClr val="FFFFFF"/>
                </a:solidFill>
              </a14:hiddenFill>
            </a:ext>
          </a:extLst>
        </p:spPr>
        <p:txBody>
          <a:bodyPr anchor="ctr">
            <a:spAutoFit/>
          </a:bodyPr>
          <a:lstStyle/>
          <a:p>
            <a:endParaRPr lang="en-US" sz="2400"/>
          </a:p>
        </p:txBody>
      </p:sp>
      <p:grpSp>
        <p:nvGrpSpPr>
          <p:cNvPr id="7" name="Group 31"/>
          <p:cNvGrpSpPr>
            <a:grpSpLocks/>
          </p:cNvGrpSpPr>
          <p:nvPr/>
        </p:nvGrpSpPr>
        <p:grpSpPr bwMode="auto">
          <a:xfrm>
            <a:off x="533400" y="4986338"/>
            <a:ext cx="5486400" cy="1643062"/>
            <a:chOff x="-57150" y="3429000"/>
            <a:chExt cx="3592513" cy="2633662"/>
          </a:xfrm>
        </p:grpSpPr>
        <p:sp>
          <p:nvSpPr>
            <p:cNvPr id="4106" name="AutoShape 25"/>
            <p:cNvSpPr>
              <a:spLocks noChangeArrowheads="1"/>
            </p:cNvSpPr>
            <p:nvPr/>
          </p:nvSpPr>
          <p:spPr bwMode="auto">
            <a:xfrm>
              <a:off x="0" y="3429000"/>
              <a:ext cx="3535363" cy="2633662"/>
            </a:xfrm>
            <a:prstGeom prst="roundRect">
              <a:avLst>
                <a:gd name="adj" fmla="val 16667"/>
              </a:avLst>
            </a:prstGeom>
            <a:solidFill>
              <a:schemeClr val="accent1"/>
            </a:solidFill>
            <a:ln w="38100">
              <a:solidFill>
                <a:srgbClr val="000000"/>
              </a:solidFill>
              <a:round/>
              <a:headEnd type="none" w="sm" len="sm"/>
              <a:tailEnd type="none" w="sm" len="sm"/>
            </a:ln>
          </p:spPr>
          <p:txBody>
            <a:bodyPr wrap="none" anchor="ctr"/>
            <a:lstStyle/>
            <a:p>
              <a:pPr algn="ctr"/>
              <a:endParaRPr lang="en-US"/>
            </a:p>
          </p:txBody>
        </p:sp>
        <p:sp>
          <p:nvSpPr>
            <p:cNvPr id="4107" name="Rectangle 26"/>
            <p:cNvSpPr>
              <a:spLocks noChangeArrowheads="1"/>
            </p:cNvSpPr>
            <p:nvPr/>
          </p:nvSpPr>
          <p:spPr bwMode="auto">
            <a:xfrm>
              <a:off x="-57150" y="3521075"/>
              <a:ext cx="3468688" cy="2057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p>
              <a:pPr marL="285750" indent="-285750">
                <a:lnSpc>
                  <a:spcPct val="130000"/>
                </a:lnSpc>
                <a:spcBef>
                  <a:spcPct val="50000"/>
                </a:spcBef>
              </a:pPr>
              <a:r>
                <a:rPr lang="en-US" sz="2000" b="1">
                  <a:solidFill>
                    <a:schemeClr val="bg2"/>
                  </a:solidFill>
                </a:rPr>
                <a:t>	</a:t>
              </a:r>
              <a:r>
                <a:rPr lang="en-US" sz="2000">
                  <a:latin typeface="Comic Sans MS" pitchFamily="66" charset="0"/>
                </a:rPr>
                <a:t>The greater the difference in the speed of light between the two media, the greater the bending of the light rays.</a:t>
              </a:r>
            </a:p>
          </p:txBody>
        </p:sp>
      </p:grpSp>
    </p:spTree>
    <p:custDataLst>
      <p:tags r:id="rId2"/>
    </p:custDataLst>
    <p:extLst>
      <p:ext uri="{BB962C8B-B14F-4D97-AF65-F5344CB8AC3E}">
        <p14:creationId xmlns:p14="http://schemas.microsoft.com/office/powerpoint/2010/main" val="921549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repeatDur="0" restart="never"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repeatDur="0" restart="never" fill="hold" grpId="0" nodeType="click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500" fill="hold"/>
                                        <p:tgtEl>
                                          <p:spTgt spid="26"/>
                                        </p:tgtEl>
                                        <p:attrNameLst>
                                          <p:attrName>ppt_x</p:attrName>
                                        </p:attrNameLst>
                                      </p:cBhvr>
                                      <p:tavLst>
                                        <p:tav tm="0">
                                          <p:val>
                                            <p:strVal val="#ppt_x"/>
                                          </p:val>
                                        </p:tav>
                                        <p:tav tm="100000">
                                          <p:val>
                                            <p:strVal val="#ppt_x"/>
                                          </p:val>
                                        </p:tav>
                                      </p:tavLst>
                                    </p:anim>
                                    <p:anim calcmode="lin" valueType="num">
                                      <p:cBhvr additive="base">
                                        <p:cTn id="12"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9" presetClass="entr" presetSubtype="0" repeatDur="0" restart="never"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dissolv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4" grpId="0"/>
      <p:bldP spid="2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PQuestion"/>
          <p:cNvSpPr>
            <a:spLocks noGrp="1"/>
          </p:cNvSpPr>
          <p:nvPr>
            <p:ph type="title"/>
          </p:nvPr>
        </p:nvSpPr>
        <p:spPr>
          <a:xfrm>
            <a:off x="304800" y="304800"/>
            <a:ext cx="8686800" cy="2011363"/>
          </a:xfrm>
        </p:spPr>
        <p:txBody>
          <a:bodyPr/>
          <a:lstStyle/>
          <a:p>
            <a:pPr algn="l"/>
            <a:r>
              <a:rPr lang="en-US" sz="2800" smtClean="0">
                <a:latin typeface="Comic Sans MS" pitchFamily="66" charset="0"/>
              </a:rPr>
              <a:t>Parallel light rays cross interfaces from medium 1 into medium 2 and then into medium 3.   What can we say about the relative sizes of the indices of refraction of these media?</a:t>
            </a:r>
            <a:endParaRPr lang="en-US" sz="2800" smtClean="0"/>
          </a:p>
        </p:txBody>
      </p:sp>
      <p:graphicFrame>
        <p:nvGraphicFramePr>
          <p:cNvPr id="4" name="TPChart"/>
          <p:cNvGraphicFramePr>
            <a:graphicFrameLocks noChangeAspect="1"/>
          </p:cNvGraphicFramePr>
          <p:nvPr>
            <p:custDataLst>
              <p:tags r:id="rId3"/>
            </p:custDataLst>
            <p:extLst>
              <p:ext uri="{D42A27DB-BD31-4B8C-83A1-F6EECF244321}">
                <p14:modId xmlns:p14="http://schemas.microsoft.com/office/powerpoint/2010/main" val="1595385908"/>
              </p:ext>
            </p:extLst>
          </p:nvPr>
        </p:nvGraphicFramePr>
        <p:xfrm>
          <a:off x="3429000" y="2362200"/>
          <a:ext cx="2057400" cy="2314575"/>
        </p:xfrm>
        <a:graphic>
          <a:graphicData uri="http://schemas.openxmlformats.org/presentationml/2006/ole">
            <mc:AlternateContent xmlns:mc="http://schemas.openxmlformats.org/markup-compatibility/2006">
              <mc:Choice xmlns:v="urn:schemas-microsoft-com:vml" Requires="v">
                <p:oleObj spid="_x0000_s69653" name="Chart" r:id="rId6" imgW="4572000" imgH="5143500" progId="MSGraph.Chart.8">
                  <p:embed followColorScheme="full"/>
                </p:oleObj>
              </mc:Choice>
              <mc:Fallback>
                <p:oleObj name="Chart" r:id="rId6" imgW="4572000" imgH="5143500" progId="MSGraph.Chart.8">
                  <p:embed followColorScheme="full"/>
                  <p:pic>
                    <p:nvPicPr>
                      <p:cNvPr id="0" name=""/>
                      <p:cNvPicPr>
                        <a:picLocks noChangeAspect="1" noChangeArrowheads="1"/>
                      </p:cNvPicPr>
                      <p:nvPr/>
                    </p:nvPicPr>
                    <p:blipFill>
                      <a:blip r:embed="rId7"/>
                      <a:srcRect/>
                      <a:stretch>
                        <a:fillRect/>
                      </a:stretch>
                    </p:blipFill>
                    <p:spPr bwMode="auto">
                      <a:xfrm>
                        <a:off x="3429000" y="2362200"/>
                        <a:ext cx="2057400" cy="23145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5124" name="Group 4"/>
          <p:cNvGrpSpPr>
            <a:grpSpLocks/>
          </p:cNvGrpSpPr>
          <p:nvPr/>
        </p:nvGrpSpPr>
        <p:grpSpPr bwMode="auto">
          <a:xfrm>
            <a:off x="5715000" y="1828800"/>
            <a:ext cx="3276600" cy="2287588"/>
            <a:chOff x="1812" y="2114"/>
            <a:chExt cx="2324" cy="1622"/>
          </a:xfrm>
        </p:grpSpPr>
        <p:sp>
          <p:nvSpPr>
            <p:cNvPr id="5126" name="Rectangle 5"/>
            <p:cNvSpPr>
              <a:spLocks noChangeArrowheads="1"/>
            </p:cNvSpPr>
            <p:nvPr/>
          </p:nvSpPr>
          <p:spPr bwMode="auto">
            <a:xfrm>
              <a:off x="1855" y="2114"/>
              <a:ext cx="2270" cy="532"/>
            </a:xfrm>
            <a:prstGeom prst="rect">
              <a:avLst/>
            </a:prstGeom>
            <a:solidFill>
              <a:srgbClr val="7E12AE"/>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none" anchor="ctr"/>
            <a:lstStyle/>
            <a:p>
              <a:pPr algn="ctr"/>
              <a:endParaRPr lang="en-US">
                <a:solidFill>
                  <a:srgbClr val="7E12AE"/>
                </a:solidFill>
              </a:endParaRPr>
            </a:p>
          </p:txBody>
        </p:sp>
        <p:sp>
          <p:nvSpPr>
            <p:cNvPr id="5127" name="Rectangle 6"/>
            <p:cNvSpPr>
              <a:spLocks noChangeArrowheads="1"/>
            </p:cNvSpPr>
            <p:nvPr/>
          </p:nvSpPr>
          <p:spPr bwMode="auto">
            <a:xfrm>
              <a:off x="1856" y="3203"/>
              <a:ext cx="2247" cy="533"/>
            </a:xfrm>
            <a:prstGeom prst="rect">
              <a:avLst/>
            </a:prstGeom>
            <a:solidFill>
              <a:schemeClr val="hlink"/>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none" anchor="ctr"/>
            <a:lstStyle/>
            <a:p>
              <a:endParaRPr lang="en-US"/>
            </a:p>
          </p:txBody>
        </p:sp>
        <p:sp>
          <p:nvSpPr>
            <p:cNvPr id="5128" name="Rectangle 7"/>
            <p:cNvSpPr>
              <a:spLocks noChangeArrowheads="1"/>
            </p:cNvSpPr>
            <p:nvPr/>
          </p:nvSpPr>
          <p:spPr bwMode="auto">
            <a:xfrm>
              <a:off x="1856" y="2657"/>
              <a:ext cx="2262" cy="533"/>
            </a:xfrm>
            <a:prstGeom prst="rect">
              <a:avLst/>
            </a:prstGeom>
            <a:solidFill>
              <a:srgbClr val="1FA589"/>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none" anchor="ctr"/>
            <a:lstStyle/>
            <a:p>
              <a:endParaRPr lang="en-US"/>
            </a:p>
          </p:txBody>
        </p:sp>
        <p:sp>
          <p:nvSpPr>
            <p:cNvPr id="5129" name="Line 8"/>
            <p:cNvSpPr>
              <a:spLocks noChangeShapeType="1"/>
            </p:cNvSpPr>
            <p:nvPr/>
          </p:nvSpPr>
          <p:spPr bwMode="auto">
            <a:xfrm>
              <a:off x="1839" y="2655"/>
              <a:ext cx="2287" cy="9"/>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130" name="Line 9"/>
            <p:cNvSpPr>
              <a:spLocks noChangeShapeType="1"/>
            </p:cNvSpPr>
            <p:nvPr/>
          </p:nvSpPr>
          <p:spPr bwMode="auto">
            <a:xfrm rot="1800000">
              <a:off x="2681" y="2851"/>
              <a:ext cx="826" cy="0"/>
            </a:xfrm>
            <a:prstGeom prst="line">
              <a:avLst/>
            </a:prstGeom>
            <a:noFill/>
            <a:ln w="38100">
              <a:solidFill>
                <a:schemeClr val="bg2"/>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131" name="Line 10"/>
            <p:cNvSpPr>
              <a:spLocks noChangeShapeType="1"/>
            </p:cNvSpPr>
            <p:nvPr/>
          </p:nvSpPr>
          <p:spPr bwMode="auto">
            <a:xfrm rot="3000000" flipH="1" flipV="1">
              <a:off x="2599" y="2857"/>
              <a:ext cx="580" cy="144"/>
            </a:xfrm>
            <a:prstGeom prst="line">
              <a:avLst/>
            </a:prstGeom>
            <a:noFill/>
            <a:ln w="38100">
              <a:solidFill>
                <a:schemeClr val="bg2"/>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en-US"/>
            </a:p>
          </p:txBody>
        </p:sp>
        <p:sp>
          <p:nvSpPr>
            <p:cNvPr id="5132" name="Text Box 11"/>
            <p:cNvSpPr txBox="1">
              <a:spLocks noChangeArrowheads="1"/>
            </p:cNvSpPr>
            <p:nvPr/>
          </p:nvSpPr>
          <p:spPr bwMode="auto">
            <a:xfrm>
              <a:off x="2893" y="2171"/>
              <a:ext cx="321"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3600" b="1" i="1">
                  <a:solidFill>
                    <a:schemeClr val="bg2"/>
                  </a:solidFill>
                  <a:latin typeface="Verdana" pitchFamily="34" charset="0"/>
                </a:rPr>
                <a:t>1</a:t>
              </a:r>
            </a:p>
          </p:txBody>
        </p:sp>
        <p:grpSp>
          <p:nvGrpSpPr>
            <p:cNvPr id="5133" name="Group 12"/>
            <p:cNvGrpSpPr>
              <a:grpSpLocks/>
            </p:cNvGrpSpPr>
            <p:nvPr/>
          </p:nvGrpSpPr>
          <p:grpSpPr bwMode="auto">
            <a:xfrm>
              <a:off x="1812" y="2357"/>
              <a:ext cx="1008" cy="44"/>
              <a:chOff x="2447" y="660"/>
              <a:chExt cx="1008" cy="44"/>
            </a:xfrm>
          </p:grpSpPr>
          <p:sp>
            <p:nvSpPr>
              <p:cNvPr id="5141" name="Line 13"/>
              <p:cNvSpPr>
                <a:spLocks noChangeShapeType="1"/>
              </p:cNvSpPr>
              <p:nvPr/>
            </p:nvSpPr>
            <p:spPr bwMode="auto">
              <a:xfrm rot="1800000" flipV="1">
                <a:off x="2447" y="704"/>
                <a:ext cx="1008" cy="0"/>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142" name="Line 14"/>
              <p:cNvSpPr>
                <a:spLocks noChangeShapeType="1"/>
              </p:cNvSpPr>
              <p:nvPr/>
            </p:nvSpPr>
            <p:spPr bwMode="auto">
              <a:xfrm>
                <a:off x="2871" y="660"/>
                <a:ext cx="63" cy="36"/>
              </a:xfrm>
              <a:prstGeom prst="line">
                <a:avLst/>
              </a:prstGeom>
              <a:noFill/>
              <a:ln w="38100">
                <a:solidFill>
                  <a:schemeClr val="bg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sp>
          <p:nvSpPr>
            <p:cNvPr id="5134" name="Line 15"/>
            <p:cNvSpPr>
              <a:spLocks noChangeShapeType="1"/>
            </p:cNvSpPr>
            <p:nvPr/>
          </p:nvSpPr>
          <p:spPr bwMode="auto">
            <a:xfrm rot="3775139" flipH="1">
              <a:off x="2891" y="3386"/>
              <a:ext cx="468" cy="24"/>
            </a:xfrm>
            <a:prstGeom prst="line">
              <a:avLst/>
            </a:prstGeom>
            <a:noFill/>
            <a:ln w="38100">
              <a:solidFill>
                <a:schemeClr val="bg2"/>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a:p>
          </p:txBody>
        </p:sp>
        <p:grpSp>
          <p:nvGrpSpPr>
            <p:cNvPr id="5135" name="Group 16"/>
            <p:cNvGrpSpPr>
              <a:grpSpLocks/>
            </p:cNvGrpSpPr>
            <p:nvPr/>
          </p:nvGrpSpPr>
          <p:grpSpPr bwMode="auto">
            <a:xfrm rot="-1068239">
              <a:off x="3007" y="3273"/>
              <a:ext cx="1008" cy="44"/>
              <a:chOff x="2447" y="660"/>
              <a:chExt cx="1008" cy="44"/>
            </a:xfrm>
          </p:grpSpPr>
          <p:sp>
            <p:nvSpPr>
              <p:cNvPr id="5139" name="Line 17"/>
              <p:cNvSpPr>
                <a:spLocks noChangeShapeType="1"/>
              </p:cNvSpPr>
              <p:nvPr/>
            </p:nvSpPr>
            <p:spPr bwMode="auto">
              <a:xfrm rot="1800000" flipV="1">
                <a:off x="2447" y="704"/>
                <a:ext cx="1008" cy="0"/>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140" name="Line 18"/>
              <p:cNvSpPr>
                <a:spLocks noChangeShapeType="1"/>
              </p:cNvSpPr>
              <p:nvPr/>
            </p:nvSpPr>
            <p:spPr bwMode="auto">
              <a:xfrm>
                <a:off x="2871" y="660"/>
                <a:ext cx="63" cy="36"/>
              </a:xfrm>
              <a:prstGeom prst="line">
                <a:avLst/>
              </a:prstGeom>
              <a:noFill/>
              <a:ln w="38100">
                <a:solidFill>
                  <a:schemeClr val="bg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sp>
          <p:nvSpPr>
            <p:cNvPr id="5136" name="Line 19"/>
            <p:cNvSpPr>
              <a:spLocks noChangeShapeType="1"/>
            </p:cNvSpPr>
            <p:nvPr/>
          </p:nvSpPr>
          <p:spPr bwMode="auto">
            <a:xfrm>
              <a:off x="1849" y="3188"/>
              <a:ext cx="2287" cy="9"/>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137" name="Text Box 20"/>
            <p:cNvSpPr txBox="1">
              <a:spLocks noChangeArrowheads="1"/>
            </p:cNvSpPr>
            <p:nvPr/>
          </p:nvSpPr>
          <p:spPr bwMode="auto">
            <a:xfrm>
              <a:off x="1944" y="3249"/>
              <a:ext cx="321"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3600" b="1" i="1">
                  <a:solidFill>
                    <a:schemeClr val="bg2"/>
                  </a:solidFill>
                  <a:latin typeface="Verdana" pitchFamily="34" charset="0"/>
                </a:rPr>
                <a:t>3</a:t>
              </a:r>
            </a:p>
          </p:txBody>
        </p:sp>
        <p:sp>
          <p:nvSpPr>
            <p:cNvPr id="5138" name="Text Box 21"/>
            <p:cNvSpPr txBox="1">
              <a:spLocks noChangeArrowheads="1"/>
            </p:cNvSpPr>
            <p:nvPr/>
          </p:nvSpPr>
          <p:spPr bwMode="auto">
            <a:xfrm>
              <a:off x="1968" y="2727"/>
              <a:ext cx="321"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3600" b="1" i="1">
                  <a:solidFill>
                    <a:schemeClr val="bg2"/>
                  </a:solidFill>
                  <a:latin typeface="Verdana" pitchFamily="34" charset="0"/>
                </a:rPr>
                <a:t>2</a:t>
              </a:r>
            </a:p>
          </p:txBody>
        </p:sp>
      </p:grpSp>
      <p:sp>
        <p:nvSpPr>
          <p:cNvPr id="5125" name="TPAnswers"/>
          <p:cNvSpPr>
            <a:spLocks noGrp="1"/>
          </p:cNvSpPr>
          <p:nvPr>
            <p:ph type="body" idx="1"/>
            <p:custDataLst>
              <p:tags r:id="rId4"/>
            </p:custDataLst>
          </p:nvPr>
        </p:nvSpPr>
        <p:spPr>
          <a:xfrm>
            <a:off x="304800" y="2209800"/>
            <a:ext cx="3200400" cy="3048000"/>
          </a:xfrm>
        </p:spPr>
        <p:txBody>
          <a:bodyPr/>
          <a:lstStyle/>
          <a:p>
            <a:pPr marL="285750" indent="-285750">
              <a:buFont typeface="Arial" charset="0"/>
              <a:buNone/>
            </a:pPr>
            <a:r>
              <a:rPr lang="en-US" sz="2800" i="1" smtClean="0">
                <a:solidFill>
                  <a:schemeClr val="tx2"/>
                </a:solidFill>
                <a:latin typeface="Comic Sans MS" pitchFamily="66" charset="0"/>
              </a:rPr>
              <a:t>1. n</a:t>
            </a:r>
            <a:r>
              <a:rPr lang="en-US" sz="2800" baseline="-25000" smtClean="0">
                <a:solidFill>
                  <a:schemeClr val="tx2"/>
                </a:solidFill>
                <a:latin typeface="Comic Sans MS" pitchFamily="66" charset="0"/>
              </a:rPr>
              <a:t>1</a:t>
            </a:r>
            <a:r>
              <a:rPr lang="en-US" sz="2800" i="1" smtClean="0">
                <a:solidFill>
                  <a:schemeClr val="tx2"/>
                </a:solidFill>
                <a:latin typeface="Comic Sans MS" pitchFamily="66" charset="0"/>
              </a:rPr>
              <a:t> &gt; n</a:t>
            </a:r>
            <a:r>
              <a:rPr lang="en-US" sz="2800" baseline="-25000" smtClean="0">
                <a:solidFill>
                  <a:schemeClr val="tx2"/>
                </a:solidFill>
                <a:latin typeface="Comic Sans MS" pitchFamily="66" charset="0"/>
              </a:rPr>
              <a:t>2</a:t>
            </a:r>
            <a:r>
              <a:rPr lang="en-US" sz="2800" i="1" smtClean="0">
                <a:solidFill>
                  <a:schemeClr val="tx2"/>
                </a:solidFill>
                <a:latin typeface="Comic Sans MS" pitchFamily="66" charset="0"/>
              </a:rPr>
              <a:t> &gt; n</a:t>
            </a:r>
            <a:r>
              <a:rPr lang="en-US" sz="2800" baseline="-25000" smtClean="0">
                <a:solidFill>
                  <a:schemeClr val="tx2"/>
                </a:solidFill>
                <a:latin typeface="Comic Sans MS" pitchFamily="66" charset="0"/>
              </a:rPr>
              <a:t>3</a:t>
            </a:r>
            <a:endParaRPr lang="en-US" sz="2800" smtClean="0">
              <a:solidFill>
                <a:schemeClr val="tx2"/>
              </a:solidFill>
              <a:latin typeface="Comic Sans MS" pitchFamily="66" charset="0"/>
            </a:endParaRPr>
          </a:p>
          <a:p>
            <a:pPr marL="285750" indent="-285750">
              <a:buFont typeface="Arial" charset="0"/>
              <a:buNone/>
            </a:pPr>
            <a:r>
              <a:rPr lang="en-US" sz="2800" i="1" smtClean="0">
                <a:solidFill>
                  <a:schemeClr val="tx2"/>
                </a:solidFill>
                <a:latin typeface="Comic Sans MS" pitchFamily="66" charset="0"/>
              </a:rPr>
              <a:t>2. n</a:t>
            </a:r>
            <a:r>
              <a:rPr lang="en-US" sz="2800" baseline="-25000" smtClean="0">
                <a:solidFill>
                  <a:schemeClr val="tx2"/>
                </a:solidFill>
                <a:latin typeface="Comic Sans MS" pitchFamily="66" charset="0"/>
              </a:rPr>
              <a:t>3</a:t>
            </a:r>
            <a:r>
              <a:rPr lang="en-US" sz="2800" i="1" smtClean="0">
                <a:solidFill>
                  <a:schemeClr val="tx2"/>
                </a:solidFill>
                <a:latin typeface="Comic Sans MS" pitchFamily="66" charset="0"/>
              </a:rPr>
              <a:t> &gt; n</a:t>
            </a:r>
            <a:r>
              <a:rPr lang="en-US" sz="2800" baseline="-25000" smtClean="0">
                <a:solidFill>
                  <a:schemeClr val="tx2"/>
                </a:solidFill>
                <a:latin typeface="Comic Sans MS" pitchFamily="66" charset="0"/>
              </a:rPr>
              <a:t>2</a:t>
            </a:r>
            <a:r>
              <a:rPr lang="en-US" sz="2800" i="1" smtClean="0">
                <a:solidFill>
                  <a:schemeClr val="tx2"/>
                </a:solidFill>
                <a:latin typeface="Comic Sans MS" pitchFamily="66" charset="0"/>
              </a:rPr>
              <a:t> &gt; n</a:t>
            </a:r>
            <a:r>
              <a:rPr lang="en-US" sz="2800" baseline="-25000" smtClean="0">
                <a:solidFill>
                  <a:schemeClr val="tx2"/>
                </a:solidFill>
                <a:latin typeface="Comic Sans MS" pitchFamily="66" charset="0"/>
              </a:rPr>
              <a:t>1</a:t>
            </a:r>
          </a:p>
          <a:p>
            <a:pPr marL="285750" indent="-285750">
              <a:buFont typeface="Arial" charset="0"/>
              <a:buNone/>
            </a:pPr>
            <a:r>
              <a:rPr lang="en-US" sz="2800" smtClean="0">
                <a:solidFill>
                  <a:schemeClr val="tx2"/>
                </a:solidFill>
                <a:latin typeface="Comic Sans MS" pitchFamily="66" charset="0"/>
              </a:rPr>
              <a:t>3. </a:t>
            </a:r>
            <a:r>
              <a:rPr lang="en-US" sz="2800" i="1" smtClean="0">
                <a:solidFill>
                  <a:schemeClr val="tx2"/>
                </a:solidFill>
                <a:latin typeface="Comic Sans MS" pitchFamily="66" charset="0"/>
              </a:rPr>
              <a:t>n</a:t>
            </a:r>
            <a:r>
              <a:rPr lang="en-US" sz="2800" baseline="-25000" smtClean="0">
                <a:solidFill>
                  <a:schemeClr val="tx2"/>
                </a:solidFill>
                <a:latin typeface="Comic Sans MS" pitchFamily="66" charset="0"/>
              </a:rPr>
              <a:t>2</a:t>
            </a:r>
            <a:r>
              <a:rPr lang="en-US" sz="2800" i="1" smtClean="0">
                <a:solidFill>
                  <a:schemeClr val="tx2"/>
                </a:solidFill>
                <a:latin typeface="Comic Sans MS" pitchFamily="66" charset="0"/>
              </a:rPr>
              <a:t> &gt; n</a:t>
            </a:r>
            <a:r>
              <a:rPr lang="en-US" sz="2800" baseline="-25000" smtClean="0">
                <a:solidFill>
                  <a:schemeClr val="tx2"/>
                </a:solidFill>
                <a:latin typeface="Comic Sans MS" pitchFamily="66" charset="0"/>
              </a:rPr>
              <a:t>3</a:t>
            </a:r>
            <a:r>
              <a:rPr lang="en-US" sz="2800" i="1" smtClean="0">
                <a:solidFill>
                  <a:schemeClr val="tx2"/>
                </a:solidFill>
                <a:latin typeface="Comic Sans MS" pitchFamily="66" charset="0"/>
              </a:rPr>
              <a:t> &gt; n</a:t>
            </a:r>
            <a:r>
              <a:rPr lang="en-US" sz="2800" baseline="-25000" smtClean="0">
                <a:solidFill>
                  <a:schemeClr val="tx2"/>
                </a:solidFill>
                <a:latin typeface="Comic Sans MS" pitchFamily="66" charset="0"/>
              </a:rPr>
              <a:t>1</a:t>
            </a:r>
          </a:p>
          <a:p>
            <a:pPr marL="285750" indent="-285750">
              <a:buFont typeface="Arial" charset="0"/>
              <a:buNone/>
            </a:pPr>
            <a:r>
              <a:rPr lang="en-US" sz="2800" smtClean="0">
                <a:solidFill>
                  <a:schemeClr val="tx2"/>
                </a:solidFill>
                <a:latin typeface="Comic Sans MS" pitchFamily="66" charset="0"/>
              </a:rPr>
              <a:t>4. </a:t>
            </a:r>
            <a:r>
              <a:rPr lang="en-US" sz="2800" i="1" smtClean="0">
                <a:solidFill>
                  <a:schemeClr val="tx2"/>
                </a:solidFill>
                <a:latin typeface="Comic Sans MS" pitchFamily="66" charset="0"/>
              </a:rPr>
              <a:t>n</a:t>
            </a:r>
            <a:r>
              <a:rPr lang="en-US" sz="2800" baseline="-25000" smtClean="0">
                <a:solidFill>
                  <a:schemeClr val="tx2"/>
                </a:solidFill>
                <a:latin typeface="Comic Sans MS" pitchFamily="66" charset="0"/>
              </a:rPr>
              <a:t>1</a:t>
            </a:r>
            <a:r>
              <a:rPr lang="en-US" sz="2800" i="1" smtClean="0">
                <a:solidFill>
                  <a:schemeClr val="tx2"/>
                </a:solidFill>
                <a:latin typeface="Comic Sans MS" pitchFamily="66" charset="0"/>
              </a:rPr>
              <a:t> &gt; n</a:t>
            </a:r>
            <a:r>
              <a:rPr lang="en-US" sz="2800" baseline="-25000" smtClean="0">
                <a:solidFill>
                  <a:schemeClr val="tx2"/>
                </a:solidFill>
                <a:latin typeface="Comic Sans MS" pitchFamily="66" charset="0"/>
              </a:rPr>
              <a:t>3</a:t>
            </a:r>
            <a:r>
              <a:rPr lang="en-US" sz="2800" i="1" smtClean="0">
                <a:solidFill>
                  <a:schemeClr val="tx2"/>
                </a:solidFill>
                <a:latin typeface="Comic Sans MS" pitchFamily="66" charset="0"/>
              </a:rPr>
              <a:t> &gt; n</a:t>
            </a:r>
            <a:r>
              <a:rPr lang="en-US" sz="2800" baseline="-25000" smtClean="0">
                <a:solidFill>
                  <a:schemeClr val="tx2"/>
                </a:solidFill>
                <a:latin typeface="Comic Sans MS" pitchFamily="66" charset="0"/>
              </a:rPr>
              <a:t>2</a:t>
            </a:r>
          </a:p>
          <a:p>
            <a:pPr marL="285750" indent="-285750">
              <a:buFont typeface="Arial" charset="0"/>
              <a:buNone/>
            </a:pPr>
            <a:r>
              <a:rPr lang="en-US" sz="2800" smtClean="0">
                <a:solidFill>
                  <a:schemeClr val="tx2"/>
                </a:solidFill>
                <a:latin typeface="Comic Sans MS" pitchFamily="66" charset="0"/>
              </a:rPr>
              <a:t>5. none of the above</a:t>
            </a:r>
            <a:endParaRPr lang="en-US" sz="2800" smtClean="0"/>
          </a:p>
        </p:txBody>
      </p:sp>
    </p:spTree>
    <p:custDataLst>
      <p:tags r:id="rId2"/>
    </p:custDataLst>
    <p:extLst>
      <p:ext uri="{BB962C8B-B14F-4D97-AF65-F5344CB8AC3E}">
        <p14:creationId xmlns:p14="http://schemas.microsoft.com/office/powerpoint/2010/main" val="2128097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repeatDur="0" restart="never"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TPQuestion"/>
          <p:cNvSpPr>
            <a:spLocks noGrp="1"/>
          </p:cNvSpPr>
          <p:nvPr>
            <p:ph type="title"/>
          </p:nvPr>
        </p:nvSpPr>
        <p:spPr>
          <a:xfrm>
            <a:off x="304800" y="304800"/>
            <a:ext cx="8686800" cy="2011363"/>
          </a:xfrm>
        </p:spPr>
        <p:txBody>
          <a:bodyPr/>
          <a:lstStyle/>
          <a:p>
            <a:pPr algn="l"/>
            <a:r>
              <a:rPr lang="en-US" sz="2800" smtClean="0">
                <a:latin typeface="Comic Sans MS" pitchFamily="66" charset="0"/>
              </a:rPr>
              <a:t>Parallel light rays cross interfaces from medium 1 into medium 2 and then into medium 3.   What can we say about the relative sizes of the indices of refraction of these media?</a:t>
            </a:r>
            <a:endParaRPr lang="en-US" sz="2800" smtClean="0"/>
          </a:p>
        </p:txBody>
      </p:sp>
      <p:graphicFrame>
        <p:nvGraphicFramePr>
          <p:cNvPr id="4" name="TPChart"/>
          <p:cNvGraphicFramePr>
            <a:graphicFrameLocks noChangeAspect="1"/>
          </p:cNvGraphicFramePr>
          <p:nvPr>
            <p:custDataLst>
              <p:tags r:id="rId3"/>
            </p:custDataLst>
            <p:extLst>
              <p:ext uri="{D42A27DB-BD31-4B8C-83A1-F6EECF244321}">
                <p14:modId xmlns:p14="http://schemas.microsoft.com/office/powerpoint/2010/main" val="2952724321"/>
              </p:ext>
            </p:extLst>
          </p:nvPr>
        </p:nvGraphicFramePr>
        <p:xfrm>
          <a:off x="3429000" y="2362200"/>
          <a:ext cx="2057400" cy="2314575"/>
        </p:xfrm>
        <a:graphic>
          <a:graphicData uri="http://schemas.openxmlformats.org/presentationml/2006/ole">
            <mc:AlternateContent xmlns:mc="http://schemas.openxmlformats.org/markup-compatibility/2006">
              <mc:Choice xmlns:v="urn:schemas-microsoft-com:vml" Requires="v">
                <p:oleObj spid="_x0000_s70678" name="Chart" r:id="rId6" imgW="4572000" imgH="5143500" progId="MSGraph.Chart.8">
                  <p:embed followColorScheme="full"/>
                </p:oleObj>
              </mc:Choice>
              <mc:Fallback>
                <p:oleObj name="Chart" r:id="rId6" imgW="4572000" imgH="5143500" progId="MSGraph.Chart.8">
                  <p:embed followColorScheme="full"/>
                  <p:pic>
                    <p:nvPicPr>
                      <p:cNvPr id="0" name=""/>
                      <p:cNvPicPr>
                        <a:picLocks noChangeAspect="1" noChangeArrowheads="1"/>
                      </p:cNvPicPr>
                      <p:nvPr/>
                    </p:nvPicPr>
                    <p:blipFill>
                      <a:blip r:embed="rId7"/>
                      <a:srcRect/>
                      <a:stretch>
                        <a:fillRect/>
                      </a:stretch>
                    </p:blipFill>
                    <p:spPr bwMode="auto">
                      <a:xfrm>
                        <a:off x="3429000" y="2362200"/>
                        <a:ext cx="2057400" cy="23145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6148" name="Group 4"/>
          <p:cNvGrpSpPr>
            <a:grpSpLocks/>
          </p:cNvGrpSpPr>
          <p:nvPr/>
        </p:nvGrpSpPr>
        <p:grpSpPr bwMode="auto">
          <a:xfrm>
            <a:off x="5715000" y="1828800"/>
            <a:ext cx="3276600" cy="2287588"/>
            <a:chOff x="1812" y="2114"/>
            <a:chExt cx="2324" cy="1622"/>
          </a:xfrm>
        </p:grpSpPr>
        <p:sp>
          <p:nvSpPr>
            <p:cNvPr id="6153" name="Rectangle 5"/>
            <p:cNvSpPr>
              <a:spLocks noChangeArrowheads="1"/>
            </p:cNvSpPr>
            <p:nvPr/>
          </p:nvSpPr>
          <p:spPr bwMode="auto">
            <a:xfrm>
              <a:off x="1855" y="2114"/>
              <a:ext cx="2270" cy="532"/>
            </a:xfrm>
            <a:prstGeom prst="rect">
              <a:avLst/>
            </a:prstGeom>
            <a:solidFill>
              <a:srgbClr val="7E12AE"/>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none" anchor="ctr"/>
            <a:lstStyle/>
            <a:p>
              <a:pPr algn="ctr"/>
              <a:endParaRPr lang="en-US">
                <a:solidFill>
                  <a:srgbClr val="7E12AE"/>
                </a:solidFill>
              </a:endParaRPr>
            </a:p>
          </p:txBody>
        </p:sp>
        <p:sp>
          <p:nvSpPr>
            <p:cNvPr id="6154" name="Rectangle 6"/>
            <p:cNvSpPr>
              <a:spLocks noChangeArrowheads="1"/>
            </p:cNvSpPr>
            <p:nvPr/>
          </p:nvSpPr>
          <p:spPr bwMode="auto">
            <a:xfrm>
              <a:off x="1856" y="3203"/>
              <a:ext cx="2247" cy="533"/>
            </a:xfrm>
            <a:prstGeom prst="rect">
              <a:avLst/>
            </a:prstGeom>
            <a:solidFill>
              <a:schemeClr val="hlink"/>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none" anchor="ctr"/>
            <a:lstStyle/>
            <a:p>
              <a:endParaRPr lang="en-US"/>
            </a:p>
          </p:txBody>
        </p:sp>
        <p:sp>
          <p:nvSpPr>
            <p:cNvPr id="6155" name="Rectangle 7"/>
            <p:cNvSpPr>
              <a:spLocks noChangeArrowheads="1"/>
            </p:cNvSpPr>
            <p:nvPr/>
          </p:nvSpPr>
          <p:spPr bwMode="auto">
            <a:xfrm>
              <a:off x="1856" y="2657"/>
              <a:ext cx="2262" cy="533"/>
            </a:xfrm>
            <a:prstGeom prst="rect">
              <a:avLst/>
            </a:prstGeom>
            <a:solidFill>
              <a:srgbClr val="1FA589"/>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none" anchor="ctr"/>
            <a:lstStyle/>
            <a:p>
              <a:endParaRPr lang="en-US"/>
            </a:p>
          </p:txBody>
        </p:sp>
        <p:sp>
          <p:nvSpPr>
            <p:cNvPr id="6156" name="Line 8"/>
            <p:cNvSpPr>
              <a:spLocks noChangeShapeType="1"/>
            </p:cNvSpPr>
            <p:nvPr/>
          </p:nvSpPr>
          <p:spPr bwMode="auto">
            <a:xfrm>
              <a:off x="1839" y="2655"/>
              <a:ext cx="2287" cy="9"/>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157" name="Line 9"/>
            <p:cNvSpPr>
              <a:spLocks noChangeShapeType="1"/>
            </p:cNvSpPr>
            <p:nvPr/>
          </p:nvSpPr>
          <p:spPr bwMode="auto">
            <a:xfrm rot="1800000">
              <a:off x="2681" y="2851"/>
              <a:ext cx="826" cy="0"/>
            </a:xfrm>
            <a:prstGeom prst="line">
              <a:avLst/>
            </a:prstGeom>
            <a:noFill/>
            <a:ln w="38100">
              <a:solidFill>
                <a:schemeClr val="bg2"/>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158" name="Line 10"/>
            <p:cNvSpPr>
              <a:spLocks noChangeShapeType="1"/>
            </p:cNvSpPr>
            <p:nvPr/>
          </p:nvSpPr>
          <p:spPr bwMode="auto">
            <a:xfrm rot="3000000" flipH="1" flipV="1">
              <a:off x="2599" y="2857"/>
              <a:ext cx="580" cy="144"/>
            </a:xfrm>
            <a:prstGeom prst="line">
              <a:avLst/>
            </a:prstGeom>
            <a:noFill/>
            <a:ln w="38100">
              <a:solidFill>
                <a:schemeClr val="bg2"/>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en-US"/>
            </a:p>
          </p:txBody>
        </p:sp>
        <p:sp>
          <p:nvSpPr>
            <p:cNvPr id="6159" name="Text Box 11"/>
            <p:cNvSpPr txBox="1">
              <a:spLocks noChangeArrowheads="1"/>
            </p:cNvSpPr>
            <p:nvPr/>
          </p:nvSpPr>
          <p:spPr bwMode="auto">
            <a:xfrm>
              <a:off x="2893" y="2171"/>
              <a:ext cx="321"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3600" b="1" i="1">
                  <a:solidFill>
                    <a:schemeClr val="bg2"/>
                  </a:solidFill>
                  <a:latin typeface="Verdana" pitchFamily="34" charset="0"/>
                </a:rPr>
                <a:t>1</a:t>
              </a:r>
            </a:p>
          </p:txBody>
        </p:sp>
        <p:grpSp>
          <p:nvGrpSpPr>
            <p:cNvPr id="6160" name="Group 12"/>
            <p:cNvGrpSpPr>
              <a:grpSpLocks/>
            </p:cNvGrpSpPr>
            <p:nvPr/>
          </p:nvGrpSpPr>
          <p:grpSpPr bwMode="auto">
            <a:xfrm>
              <a:off x="1812" y="2357"/>
              <a:ext cx="1008" cy="44"/>
              <a:chOff x="2447" y="660"/>
              <a:chExt cx="1008" cy="44"/>
            </a:xfrm>
          </p:grpSpPr>
          <p:sp>
            <p:nvSpPr>
              <p:cNvPr id="6168" name="Line 13"/>
              <p:cNvSpPr>
                <a:spLocks noChangeShapeType="1"/>
              </p:cNvSpPr>
              <p:nvPr/>
            </p:nvSpPr>
            <p:spPr bwMode="auto">
              <a:xfrm rot="1800000" flipV="1">
                <a:off x="2447" y="704"/>
                <a:ext cx="1008" cy="0"/>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169" name="Line 14"/>
              <p:cNvSpPr>
                <a:spLocks noChangeShapeType="1"/>
              </p:cNvSpPr>
              <p:nvPr/>
            </p:nvSpPr>
            <p:spPr bwMode="auto">
              <a:xfrm>
                <a:off x="2871" y="660"/>
                <a:ext cx="63" cy="36"/>
              </a:xfrm>
              <a:prstGeom prst="line">
                <a:avLst/>
              </a:prstGeom>
              <a:noFill/>
              <a:ln w="38100">
                <a:solidFill>
                  <a:schemeClr val="bg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sp>
          <p:nvSpPr>
            <p:cNvPr id="6161" name="Line 15"/>
            <p:cNvSpPr>
              <a:spLocks noChangeShapeType="1"/>
            </p:cNvSpPr>
            <p:nvPr/>
          </p:nvSpPr>
          <p:spPr bwMode="auto">
            <a:xfrm rot="3775139" flipH="1">
              <a:off x="2891" y="3386"/>
              <a:ext cx="468" cy="24"/>
            </a:xfrm>
            <a:prstGeom prst="line">
              <a:avLst/>
            </a:prstGeom>
            <a:noFill/>
            <a:ln w="38100">
              <a:solidFill>
                <a:schemeClr val="bg2"/>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a:p>
          </p:txBody>
        </p:sp>
        <p:grpSp>
          <p:nvGrpSpPr>
            <p:cNvPr id="6162" name="Group 16"/>
            <p:cNvGrpSpPr>
              <a:grpSpLocks/>
            </p:cNvGrpSpPr>
            <p:nvPr/>
          </p:nvGrpSpPr>
          <p:grpSpPr bwMode="auto">
            <a:xfrm rot="-1068239">
              <a:off x="3007" y="3273"/>
              <a:ext cx="1008" cy="44"/>
              <a:chOff x="2447" y="660"/>
              <a:chExt cx="1008" cy="44"/>
            </a:xfrm>
          </p:grpSpPr>
          <p:sp>
            <p:nvSpPr>
              <p:cNvPr id="6166" name="Line 17"/>
              <p:cNvSpPr>
                <a:spLocks noChangeShapeType="1"/>
              </p:cNvSpPr>
              <p:nvPr/>
            </p:nvSpPr>
            <p:spPr bwMode="auto">
              <a:xfrm rot="1800000" flipV="1">
                <a:off x="2447" y="704"/>
                <a:ext cx="1008" cy="0"/>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167" name="Line 18"/>
              <p:cNvSpPr>
                <a:spLocks noChangeShapeType="1"/>
              </p:cNvSpPr>
              <p:nvPr/>
            </p:nvSpPr>
            <p:spPr bwMode="auto">
              <a:xfrm>
                <a:off x="2871" y="660"/>
                <a:ext cx="63" cy="36"/>
              </a:xfrm>
              <a:prstGeom prst="line">
                <a:avLst/>
              </a:prstGeom>
              <a:noFill/>
              <a:ln w="38100">
                <a:solidFill>
                  <a:schemeClr val="bg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sp>
          <p:nvSpPr>
            <p:cNvPr id="6163" name="Line 19"/>
            <p:cNvSpPr>
              <a:spLocks noChangeShapeType="1"/>
            </p:cNvSpPr>
            <p:nvPr/>
          </p:nvSpPr>
          <p:spPr bwMode="auto">
            <a:xfrm>
              <a:off x="1849" y="3188"/>
              <a:ext cx="2287" cy="9"/>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164" name="Text Box 20"/>
            <p:cNvSpPr txBox="1">
              <a:spLocks noChangeArrowheads="1"/>
            </p:cNvSpPr>
            <p:nvPr/>
          </p:nvSpPr>
          <p:spPr bwMode="auto">
            <a:xfrm>
              <a:off x="1944" y="3249"/>
              <a:ext cx="321"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3600" b="1" i="1">
                  <a:solidFill>
                    <a:schemeClr val="bg2"/>
                  </a:solidFill>
                  <a:latin typeface="Verdana" pitchFamily="34" charset="0"/>
                </a:rPr>
                <a:t>3</a:t>
              </a:r>
            </a:p>
          </p:txBody>
        </p:sp>
        <p:sp>
          <p:nvSpPr>
            <p:cNvPr id="6165" name="Text Box 21"/>
            <p:cNvSpPr txBox="1">
              <a:spLocks noChangeArrowheads="1"/>
            </p:cNvSpPr>
            <p:nvPr/>
          </p:nvSpPr>
          <p:spPr bwMode="auto">
            <a:xfrm>
              <a:off x="1968" y="2727"/>
              <a:ext cx="321"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3600" b="1" i="1">
                  <a:solidFill>
                    <a:schemeClr val="bg2"/>
                  </a:solidFill>
                  <a:latin typeface="Verdana" pitchFamily="34" charset="0"/>
                </a:rPr>
                <a:t>2</a:t>
              </a:r>
            </a:p>
          </p:txBody>
        </p:sp>
      </p:grpSp>
      <p:sp>
        <p:nvSpPr>
          <p:cNvPr id="6149" name="TPAnswers"/>
          <p:cNvSpPr>
            <a:spLocks noGrp="1"/>
          </p:cNvSpPr>
          <p:nvPr>
            <p:ph type="body" idx="1"/>
            <p:custDataLst>
              <p:tags r:id="rId4"/>
            </p:custDataLst>
          </p:nvPr>
        </p:nvSpPr>
        <p:spPr>
          <a:xfrm>
            <a:off x="304800" y="2117725"/>
            <a:ext cx="3200400" cy="3048000"/>
          </a:xfrm>
        </p:spPr>
        <p:txBody>
          <a:bodyPr/>
          <a:lstStyle/>
          <a:p>
            <a:pPr marL="285750" indent="-285750">
              <a:buFont typeface="Arial" charset="0"/>
              <a:buNone/>
            </a:pPr>
            <a:r>
              <a:rPr lang="en-US" sz="2800" i="1" smtClean="0">
                <a:solidFill>
                  <a:schemeClr val="tx2"/>
                </a:solidFill>
                <a:latin typeface="Comic Sans MS" pitchFamily="66" charset="0"/>
              </a:rPr>
              <a:t>1. n</a:t>
            </a:r>
            <a:r>
              <a:rPr lang="en-US" sz="2800" baseline="-25000" smtClean="0">
                <a:solidFill>
                  <a:schemeClr val="tx2"/>
                </a:solidFill>
                <a:latin typeface="Comic Sans MS" pitchFamily="66" charset="0"/>
              </a:rPr>
              <a:t>1</a:t>
            </a:r>
            <a:r>
              <a:rPr lang="en-US" sz="2800" i="1" smtClean="0">
                <a:solidFill>
                  <a:schemeClr val="tx2"/>
                </a:solidFill>
                <a:latin typeface="Comic Sans MS" pitchFamily="66" charset="0"/>
              </a:rPr>
              <a:t> &gt; n</a:t>
            </a:r>
            <a:r>
              <a:rPr lang="en-US" sz="2800" baseline="-25000" smtClean="0">
                <a:solidFill>
                  <a:schemeClr val="tx2"/>
                </a:solidFill>
                <a:latin typeface="Comic Sans MS" pitchFamily="66" charset="0"/>
              </a:rPr>
              <a:t>2</a:t>
            </a:r>
            <a:r>
              <a:rPr lang="en-US" sz="2800" i="1" smtClean="0">
                <a:solidFill>
                  <a:schemeClr val="tx2"/>
                </a:solidFill>
                <a:latin typeface="Comic Sans MS" pitchFamily="66" charset="0"/>
              </a:rPr>
              <a:t> &gt; n</a:t>
            </a:r>
            <a:r>
              <a:rPr lang="en-US" sz="2800" baseline="-25000" smtClean="0">
                <a:solidFill>
                  <a:schemeClr val="tx2"/>
                </a:solidFill>
                <a:latin typeface="Comic Sans MS" pitchFamily="66" charset="0"/>
              </a:rPr>
              <a:t>3</a:t>
            </a:r>
            <a:endParaRPr lang="en-US" sz="2800" smtClean="0">
              <a:solidFill>
                <a:schemeClr val="tx2"/>
              </a:solidFill>
              <a:latin typeface="Comic Sans MS" pitchFamily="66" charset="0"/>
            </a:endParaRPr>
          </a:p>
          <a:p>
            <a:pPr marL="285750" indent="-285750">
              <a:buFont typeface="Arial" charset="0"/>
              <a:buNone/>
            </a:pPr>
            <a:r>
              <a:rPr lang="en-US" sz="2800" i="1" smtClean="0">
                <a:solidFill>
                  <a:schemeClr val="tx2"/>
                </a:solidFill>
                <a:latin typeface="Comic Sans MS" pitchFamily="66" charset="0"/>
              </a:rPr>
              <a:t>2. n</a:t>
            </a:r>
            <a:r>
              <a:rPr lang="en-US" sz="2800" baseline="-25000" smtClean="0">
                <a:solidFill>
                  <a:schemeClr val="tx2"/>
                </a:solidFill>
                <a:latin typeface="Comic Sans MS" pitchFamily="66" charset="0"/>
              </a:rPr>
              <a:t>3</a:t>
            </a:r>
            <a:r>
              <a:rPr lang="en-US" sz="2800" i="1" smtClean="0">
                <a:solidFill>
                  <a:schemeClr val="tx2"/>
                </a:solidFill>
                <a:latin typeface="Comic Sans MS" pitchFamily="66" charset="0"/>
              </a:rPr>
              <a:t> &gt; n</a:t>
            </a:r>
            <a:r>
              <a:rPr lang="en-US" sz="2800" baseline="-25000" smtClean="0">
                <a:solidFill>
                  <a:schemeClr val="tx2"/>
                </a:solidFill>
                <a:latin typeface="Comic Sans MS" pitchFamily="66" charset="0"/>
              </a:rPr>
              <a:t>2</a:t>
            </a:r>
            <a:r>
              <a:rPr lang="en-US" sz="2800" i="1" smtClean="0">
                <a:solidFill>
                  <a:schemeClr val="tx2"/>
                </a:solidFill>
                <a:latin typeface="Comic Sans MS" pitchFamily="66" charset="0"/>
              </a:rPr>
              <a:t> &gt; n</a:t>
            </a:r>
            <a:r>
              <a:rPr lang="en-US" sz="2800" baseline="-25000" smtClean="0">
                <a:solidFill>
                  <a:schemeClr val="tx2"/>
                </a:solidFill>
                <a:latin typeface="Comic Sans MS" pitchFamily="66" charset="0"/>
              </a:rPr>
              <a:t>1</a:t>
            </a:r>
          </a:p>
          <a:p>
            <a:pPr marL="285750" indent="-285750">
              <a:buFont typeface="Arial" charset="0"/>
              <a:buNone/>
            </a:pPr>
            <a:r>
              <a:rPr lang="en-US" sz="2800" smtClean="0">
                <a:solidFill>
                  <a:schemeClr val="tx2"/>
                </a:solidFill>
                <a:latin typeface="Comic Sans MS" pitchFamily="66" charset="0"/>
              </a:rPr>
              <a:t>3. </a:t>
            </a:r>
            <a:r>
              <a:rPr lang="en-US" sz="2800" i="1" smtClean="0">
                <a:solidFill>
                  <a:schemeClr val="tx2"/>
                </a:solidFill>
                <a:latin typeface="Comic Sans MS" pitchFamily="66" charset="0"/>
              </a:rPr>
              <a:t>n</a:t>
            </a:r>
            <a:r>
              <a:rPr lang="en-US" sz="2800" baseline="-25000" smtClean="0">
                <a:solidFill>
                  <a:schemeClr val="tx2"/>
                </a:solidFill>
                <a:latin typeface="Comic Sans MS" pitchFamily="66" charset="0"/>
              </a:rPr>
              <a:t>2</a:t>
            </a:r>
            <a:r>
              <a:rPr lang="en-US" sz="2800" i="1" smtClean="0">
                <a:solidFill>
                  <a:schemeClr val="tx2"/>
                </a:solidFill>
                <a:latin typeface="Comic Sans MS" pitchFamily="66" charset="0"/>
              </a:rPr>
              <a:t> &gt; n</a:t>
            </a:r>
            <a:r>
              <a:rPr lang="en-US" sz="2800" baseline="-25000" smtClean="0">
                <a:solidFill>
                  <a:schemeClr val="tx2"/>
                </a:solidFill>
                <a:latin typeface="Comic Sans MS" pitchFamily="66" charset="0"/>
              </a:rPr>
              <a:t>3</a:t>
            </a:r>
            <a:r>
              <a:rPr lang="en-US" sz="2800" i="1" smtClean="0">
                <a:solidFill>
                  <a:schemeClr val="tx2"/>
                </a:solidFill>
                <a:latin typeface="Comic Sans MS" pitchFamily="66" charset="0"/>
              </a:rPr>
              <a:t> &gt; n</a:t>
            </a:r>
            <a:r>
              <a:rPr lang="en-US" sz="2800" baseline="-25000" smtClean="0">
                <a:solidFill>
                  <a:schemeClr val="tx2"/>
                </a:solidFill>
                <a:latin typeface="Comic Sans MS" pitchFamily="66" charset="0"/>
              </a:rPr>
              <a:t>1</a:t>
            </a:r>
          </a:p>
          <a:p>
            <a:pPr marL="285750" indent="-285750">
              <a:buFont typeface="Arial" charset="0"/>
              <a:buNone/>
            </a:pPr>
            <a:r>
              <a:rPr lang="en-US" sz="2800" smtClean="0">
                <a:solidFill>
                  <a:schemeClr val="tx2"/>
                </a:solidFill>
                <a:latin typeface="Comic Sans MS" pitchFamily="66" charset="0"/>
              </a:rPr>
              <a:t>4. </a:t>
            </a:r>
            <a:r>
              <a:rPr lang="en-US" sz="2800" i="1" smtClean="0">
                <a:solidFill>
                  <a:schemeClr val="tx2"/>
                </a:solidFill>
                <a:latin typeface="Comic Sans MS" pitchFamily="66" charset="0"/>
              </a:rPr>
              <a:t>n</a:t>
            </a:r>
            <a:r>
              <a:rPr lang="en-US" sz="2800" baseline="-25000" smtClean="0">
                <a:solidFill>
                  <a:schemeClr val="tx2"/>
                </a:solidFill>
                <a:latin typeface="Comic Sans MS" pitchFamily="66" charset="0"/>
              </a:rPr>
              <a:t>1</a:t>
            </a:r>
            <a:r>
              <a:rPr lang="en-US" sz="2800" i="1" smtClean="0">
                <a:solidFill>
                  <a:schemeClr val="tx2"/>
                </a:solidFill>
                <a:latin typeface="Comic Sans MS" pitchFamily="66" charset="0"/>
              </a:rPr>
              <a:t> &gt; n</a:t>
            </a:r>
            <a:r>
              <a:rPr lang="en-US" sz="2800" baseline="-25000" smtClean="0">
                <a:solidFill>
                  <a:schemeClr val="tx2"/>
                </a:solidFill>
                <a:latin typeface="Comic Sans MS" pitchFamily="66" charset="0"/>
              </a:rPr>
              <a:t>3</a:t>
            </a:r>
            <a:r>
              <a:rPr lang="en-US" sz="2800" i="1" smtClean="0">
                <a:solidFill>
                  <a:schemeClr val="tx2"/>
                </a:solidFill>
                <a:latin typeface="Comic Sans MS" pitchFamily="66" charset="0"/>
              </a:rPr>
              <a:t> &gt; n</a:t>
            </a:r>
            <a:r>
              <a:rPr lang="en-US" sz="2800" baseline="-25000" smtClean="0">
                <a:solidFill>
                  <a:schemeClr val="tx2"/>
                </a:solidFill>
                <a:latin typeface="Comic Sans MS" pitchFamily="66" charset="0"/>
              </a:rPr>
              <a:t>2</a:t>
            </a:r>
          </a:p>
          <a:p>
            <a:pPr marL="285750" indent="-285750">
              <a:buFont typeface="Arial" charset="0"/>
              <a:buNone/>
            </a:pPr>
            <a:r>
              <a:rPr lang="en-US" sz="2800" smtClean="0">
                <a:solidFill>
                  <a:schemeClr val="tx2"/>
                </a:solidFill>
                <a:latin typeface="Comic Sans MS" pitchFamily="66" charset="0"/>
              </a:rPr>
              <a:t>5. none of the above</a:t>
            </a:r>
            <a:endParaRPr lang="en-US" sz="2800" smtClean="0"/>
          </a:p>
        </p:txBody>
      </p:sp>
      <p:sp>
        <p:nvSpPr>
          <p:cNvPr id="25" name="Oval 4"/>
          <p:cNvSpPr>
            <a:spLocks noChangeArrowheads="1"/>
          </p:cNvSpPr>
          <p:nvPr/>
        </p:nvSpPr>
        <p:spPr bwMode="auto">
          <a:xfrm>
            <a:off x="22225" y="4137025"/>
            <a:ext cx="3124200" cy="520700"/>
          </a:xfrm>
          <a:prstGeom prst="ellipse">
            <a:avLst/>
          </a:prstGeom>
          <a:noFill/>
          <a:ln w="38100">
            <a:solidFill>
              <a:srgbClr val="FC0128"/>
            </a:solidFill>
            <a:round/>
            <a:headEnd/>
            <a:tailEnd/>
          </a:ln>
          <a:extLst>
            <a:ext uri="{909E8E84-426E-40DD-AFC4-6F175D3DCCD1}">
              <a14:hiddenFill xmlns:a14="http://schemas.microsoft.com/office/drawing/2010/main">
                <a:solidFill>
                  <a:srgbClr val="FFFFFF"/>
                </a:solidFill>
              </a14:hiddenFill>
            </a:ext>
          </a:extLst>
        </p:spPr>
        <p:txBody>
          <a:bodyPr anchor="ctr">
            <a:spAutoFit/>
          </a:bodyPr>
          <a:lstStyle/>
          <a:p>
            <a:endParaRPr lang="en-US"/>
          </a:p>
        </p:txBody>
      </p:sp>
      <p:sp>
        <p:nvSpPr>
          <p:cNvPr id="26" name="AutoShape 5"/>
          <p:cNvSpPr>
            <a:spLocks noChangeArrowheads="1"/>
          </p:cNvSpPr>
          <p:nvPr/>
        </p:nvSpPr>
        <p:spPr bwMode="auto">
          <a:xfrm>
            <a:off x="152400" y="4708525"/>
            <a:ext cx="8801100" cy="2057400"/>
          </a:xfrm>
          <a:prstGeom prst="roundRect">
            <a:avLst>
              <a:gd name="adj" fmla="val 16667"/>
            </a:avLst>
          </a:prstGeom>
          <a:solidFill>
            <a:schemeClr val="accent1"/>
          </a:solidFill>
          <a:ln w="38100">
            <a:solidFill>
              <a:srgbClr val="000000"/>
            </a:solidFill>
            <a:round/>
            <a:headEnd type="none" w="sm" len="sm"/>
            <a:tailEnd type="none" w="sm" len="sm"/>
          </a:ln>
        </p:spPr>
        <p:txBody>
          <a:bodyPr wrap="none" anchor="ctr"/>
          <a:lstStyle/>
          <a:p>
            <a:pPr algn="ctr"/>
            <a:endParaRPr lang="en-US"/>
          </a:p>
        </p:txBody>
      </p:sp>
      <p:sp>
        <p:nvSpPr>
          <p:cNvPr id="34" name="Rectangle 6"/>
          <p:cNvSpPr>
            <a:spLocks noChangeArrowheads="1"/>
          </p:cNvSpPr>
          <p:nvPr/>
        </p:nvSpPr>
        <p:spPr bwMode="auto">
          <a:xfrm>
            <a:off x="152400" y="4821238"/>
            <a:ext cx="8839200" cy="1785937"/>
          </a:xfrm>
          <a:prstGeom prst="rect">
            <a:avLst/>
          </a:prstGeom>
          <a:noFill/>
          <a:ln w="9525">
            <a:noFill/>
            <a:miter lim="800000"/>
            <a:headEnd/>
            <a:tailEnd/>
          </a:ln>
          <a:effectLst/>
        </p:spPr>
        <p:txBody>
          <a:bodyPr lIns="92075" tIns="46038" rIns="92075" bIns="46038">
            <a:spAutoFit/>
          </a:bodyPr>
          <a:lstStyle/>
          <a:p>
            <a:pPr marL="285750" indent="-285750">
              <a:lnSpc>
                <a:spcPct val="110000"/>
              </a:lnSpc>
              <a:spcBef>
                <a:spcPct val="50000"/>
              </a:spcBef>
              <a:defRPr/>
            </a:pPr>
            <a:r>
              <a:rPr lang="en-US" sz="2000" dirty="0">
                <a:latin typeface="Comic Sans MS" pitchFamily="66" charset="0"/>
              </a:rPr>
              <a:t>	Rays are</a:t>
            </a:r>
            <a:r>
              <a:rPr lang="en-US" sz="2000" dirty="0">
                <a:solidFill>
                  <a:schemeClr val="bg2"/>
                </a:solidFill>
                <a:latin typeface="Comic Sans MS" pitchFamily="66" charset="0"/>
              </a:rPr>
              <a:t> </a:t>
            </a:r>
            <a:r>
              <a:rPr lang="en-US" sz="2000" dirty="0">
                <a:solidFill>
                  <a:srgbClr val="FF0000"/>
                </a:solidFill>
                <a:effectLst>
                  <a:outerShdw blurRad="38100" dist="38100" dir="2700000" algn="tl">
                    <a:srgbClr val="C0C0C0"/>
                  </a:outerShdw>
                </a:effectLst>
                <a:latin typeface="Comic Sans MS" pitchFamily="66" charset="0"/>
              </a:rPr>
              <a:t>bent toward the normal</a:t>
            </a:r>
            <a:r>
              <a:rPr lang="en-US" sz="2000" dirty="0">
                <a:solidFill>
                  <a:srgbClr val="FF0000"/>
                </a:solidFill>
                <a:latin typeface="Comic Sans MS" pitchFamily="66" charset="0"/>
              </a:rPr>
              <a:t> </a:t>
            </a:r>
            <a:r>
              <a:rPr lang="en-US" sz="2000" dirty="0">
                <a:latin typeface="Comic Sans MS" pitchFamily="66" charset="0"/>
              </a:rPr>
              <a:t>when crossing into #2, so</a:t>
            </a:r>
            <a:r>
              <a:rPr lang="en-US" sz="2000" dirty="0">
                <a:solidFill>
                  <a:schemeClr val="bg2"/>
                </a:solidFill>
                <a:latin typeface="Comic Sans MS" pitchFamily="66" charset="0"/>
              </a:rPr>
              <a:t> </a:t>
            </a:r>
            <a:r>
              <a:rPr lang="en-US" sz="2000" i="1" dirty="0">
                <a:solidFill>
                  <a:srgbClr val="FF0000"/>
                </a:solidFill>
                <a:effectLst>
                  <a:outerShdw blurRad="38100" dist="38100" dir="2700000" algn="tl">
                    <a:srgbClr val="C0C0C0"/>
                  </a:outerShdw>
                </a:effectLst>
                <a:latin typeface="Comic Sans MS" pitchFamily="66" charset="0"/>
              </a:rPr>
              <a:t>n</a:t>
            </a:r>
            <a:r>
              <a:rPr lang="en-US" sz="2000" baseline="-25000" dirty="0">
                <a:solidFill>
                  <a:srgbClr val="FF0000"/>
                </a:solidFill>
                <a:effectLst>
                  <a:outerShdw blurRad="38100" dist="38100" dir="2700000" algn="tl">
                    <a:srgbClr val="C0C0C0"/>
                  </a:outerShdw>
                </a:effectLst>
                <a:latin typeface="Comic Sans MS" pitchFamily="66" charset="0"/>
              </a:rPr>
              <a:t>2</a:t>
            </a:r>
            <a:r>
              <a:rPr lang="en-US" sz="2000" i="1" dirty="0">
                <a:solidFill>
                  <a:srgbClr val="FF0000"/>
                </a:solidFill>
                <a:effectLst>
                  <a:outerShdw blurRad="38100" dist="38100" dir="2700000" algn="tl">
                    <a:srgbClr val="C0C0C0"/>
                  </a:outerShdw>
                </a:effectLst>
                <a:latin typeface="Comic Sans MS" pitchFamily="66" charset="0"/>
              </a:rPr>
              <a:t> &gt; n</a:t>
            </a:r>
            <a:r>
              <a:rPr lang="en-US" sz="2000" baseline="-25000" dirty="0">
                <a:solidFill>
                  <a:srgbClr val="FF0000"/>
                </a:solidFill>
                <a:effectLst>
                  <a:outerShdw blurRad="38100" dist="38100" dir="2700000" algn="tl">
                    <a:srgbClr val="C0C0C0"/>
                  </a:outerShdw>
                </a:effectLst>
                <a:latin typeface="Comic Sans MS" pitchFamily="66" charset="0"/>
              </a:rPr>
              <a:t>1</a:t>
            </a:r>
            <a:r>
              <a:rPr lang="en-US" sz="2000" dirty="0">
                <a:latin typeface="Comic Sans MS" pitchFamily="66" charset="0"/>
              </a:rPr>
              <a:t>.    But rays are</a:t>
            </a:r>
            <a:r>
              <a:rPr lang="en-US" sz="2000" dirty="0">
                <a:solidFill>
                  <a:schemeClr val="bg2"/>
                </a:solidFill>
                <a:latin typeface="Comic Sans MS" pitchFamily="66" charset="0"/>
              </a:rPr>
              <a:t> </a:t>
            </a:r>
            <a:r>
              <a:rPr lang="en-US" sz="2000" dirty="0">
                <a:solidFill>
                  <a:srgbClr val="FF0000"/>
                </a:solidFill>
                <a:effectLst>
                  <a:outerShdw blurRad="38100" dist="38100" dir="2700000" algn="tl">
                    <a:srgbClr val="C0C0C0"/>
                  </a:outerShdw>
                </a:effectLst>
                <a:latin typeface="Comic Sans MS" pitchFamily="66" charset="0"/>
              </a:rPr>
              <a:t>bent away from the normal</a:t>
            </a:r>
            <a:r>
              <a:rPr lang="en-US" sz="2000" dirty="0">
                <a:solidFill>
                  <a:srgbClr val="FF0000"/>
                </a:solidFill>
                <a:latin typeface="Comic Sans MS" pitchFamily="66" charset="0"/>
              </a:rPr>
              <a:t> </a:t>
            </a:r>
            <a:r>
              <a:rPr lang="en-US" sz="2000" dirty="0">
                <a:latin typeface="Comic Sans MS" pitchFamily="66" charset="0"/>
              </a:rPr>
              <a:t>when going into #3, so</a:t>
            </a:r>
            <a:r>
              <a:rPr lang="en-US" sz="2000" dirty="0">
                <a:solidFill>
                  <a:schemeClr val="bg2"/>
                </a:solidFill>
                <a:latin typeface="Comic Sans MS" pitchFamily="66" charset="0"/>
              </a:rPr>
              <a:t> </a:t>
            </a:r>
            <a:r>
              <a:rPr lang="en-US" sz="2000" i="1" dirty="0">
                <a:solidFill>
                  <a:srgbClr val="FF0000"/>
                </a:solidFill>
                <a:effectLst>
                  <a:outerShdw blurRad="38100" dist="38100" dir="2700000" algn="tl">
                    <a:srgbClr val="C0C0C0"/>
                  </a:outerShdw>
                </a:effectLst>
                <a:latin typeface="Comic Sans MS" pitchFamily="66" charset="0"/>
              </a:rPr>
              <a:t>n</a:t>
            </a:r>
            <a:r>
              <a:rPr lang="en-US" sz="2000" baseline="-25000" dirty="0">
                <a:solidFill>
                  <a:srgbClr val="FF0000"/>
                </a:solidFill>
                <a:effectLst>
                  <a:outerShdw blurRad="38100" dist="38100" dir="2700000" algn="tl">
                    <a:srgbClr val="C0C0C0"/>
                  </a:outerShdw>
                </a:effectLst>
                <a:latin typeface="Comic Sans MS" pitchFamily="66" charset="0"/>
              </a:rPr>
              <a:t>3</a:t>
            </a:r>
            <a:r>
              <a:rPr lang="en-US" sz="2000" i="1" dirty="0">
                <a:solidFill>
                  <a:srgbClr val="FF0000"/>
                </a:solidFill>
                <a:effectLst>
                  <a:outerShdw blurRad="38100" dist="38100" dir="2700000" algn="tl">
                    <a:srgbClr val="C0C0C0"/>
                  </a:outerShdw>
                </a:effectLst>
                <a:latin typeface="Comic Sans MS" pitchFamily="66" charset="0"/>
              </a:rPr>
              <a:t> &lt; n</a:t>
            </a:r>
            <a:r>
              <a:rPr lang="en-US" sz="2000" baseline="-25000" dirty="0">
                <a:solidFill>
                  <a:srgbClr val="FF0000"/>
                </a:solidFill>
                <a:effectLst>
                  <a:outerShdw blurRad="38100" dist="38100" dir="2700000" algn="tl">
                    <a:srgbClr val="C0C0C0"/>
                  </a:outerShdw>
                </a:effectLst>
                <a:latin typeface="Comic Sans MS" pitchFamily="66" charset="0"/>
              </a:rPr>
              <a:t>2</a:t>
            </a:r>
            <a:r>
              <a:rPr lang="en-US" sz="2000" dirty="0">
                <a:latin typeface="Comic Sans MS" pitchFamily="66" charset="0"/>
              </a:rPr>
              <a:t>. How to find the relationship between #1 and #3?  Ignore medium #2!  So the rays are</a:t>
            </a:r>
            <a:r>
              <a:rPr lang="en-US" sz="2000" dirty="0">
                <a:solidFill>
                  <a:schemeClr val="bg2"/>
                </a:solidFill>
                <a:latin typeface="Comic Sans MS" pitchFamily="66" charset="0"/>
              </a:rPr>
              <a:t> </a:t>
            </a:r>
            <a:r>
              <a:rPr lang="en-US" sz="2000" dirty="0">
                <a:solidFill>
                  <a:srgbClr val="FF0000"/>
                </a:solidFill>
                <a:effectLst>
                  <a:outerShdw blurRad="38100" dist="38100" dir="2700000" algn="tl">
                    <a:srgbClr val="C0C0C0"/>
                  </a:outerShdw>
                </a:effectLst>
                <a:latin typeface="Comic Sans MS" pitchFamily="66" charset="0"/>
              </a:rPr>
              <a:t>bent away from the normal</a:t>
            </a:r>
            <a:r>
              <a:rPr lang="en-US" sz="2000" dirty="0">
                <a:solidFill>
                  <a:schemeClr val="bg2"/>
                </a:solidFill>
                <a:latin typeface="Comic Sans MS" pitchFamily="66" charset="0"/>
              </a:rPr>
              <a:t> </a:t>
            </a:r>
            <a:r>
              <a:rPr lang="en-US" sz="2000" dirty="0">
                <a:latin typeface="Comic Sans MS" pitchFamily="66" charset="0"/>
              </a:rPr>
              <a:t>if they would pass from #1 directly into #3. Thus, we have:</a:t>
            </a:r>
            <a:r>
              <a:rPr lang="en-US" sz="2000" dirty="0">
                <a:solidFill>
                  <a:schemeClr val="bg2"/>
                </a:solidFill>
                <a:latin typeface="Comic Sans MS" pitchFamily="66" charset="0"/>
              </a:rPr>
              <a:t>   </a:t>
            </a:r>
            <a:r>
              <a:rPr lang="en-US" sz="2000" i="1" dirty="0">
                <a:solidFill>
                  <a:srgbClr val="FF0000"/>
                </a:solidFill>
                <a:effectLst>
                  <a:outerShdw blurRad="38100" dist="38100" dir="2700000" algn="tl">
                    <a:srgbClr val="C0C0C0"/>
                  </a:outerShdw>
                </a:effectLst>
                <a:latin typeface="Comic Sans MS" pitchFamily="66" charset="0"/>
              </a:rPr>
              <a:t>n</a:t>
            </a:r>
            <a:r>
              <a:rPr lang="en-US" sz="2000" baseline="-25000" dirty="0">
                <a:solidFill>
                  <a:srgbClr val="FF0000"/>
                </a:solidFill>
                <a:effectLst>
                  <a:outerShdw blurRad="38100" dist="38100" dir="2700000" algn="tl">
                    <a:srgbClr val="C0C0C0"/>
                  </a:outerShdw>
                </a:effectLst>
                <a:latin typeface="Comic Sans MS" pitchFamily="66" charset="0"/>
              </a:rPr>
              <a:t>2</a:t>
            </a:r>
            <a:r>
              <a:rPr lang="en-US" sz="2000" i="1" dirty="0">
                <a:solidFill>
                  <a:srgbClr val="FF0000"/>
                </a:solidFill>
                <a:effectLst>
                  <a:outerShdw blurRad="38100" dist="38100" dir="2700000" algn="tl">
                    <a:srgbClr val="C0C0C0"/>
                  </a:outerShdw>
                </a:effectLst>
                <a:latin typeface="Comic Sans MS" pitchFamily="66" charset="0"/>
              </a:rPr>
              <a:t> &gt; n</a:t>
            </a:r>
            <a:r>
              <a:rPr lang="en-US" sz="2000" baseline="-25000" dirty="0">
                <a:solidFill>
                  <a:srgbClr val="FF0000"/>
                </a:solidFill>
                <a:effectLst>
                  <a:outerShdw blurRad="38100" dist="38100" dir="2700000" algn="tl">
                    <a:srgbClr val="C0C0C0"/>
                  </a:outerShdw>
                </a:effectLst>
                <a:latin typeface="Comic Sans MS" pitchFamily="66" charset="0"/>
              </a:rPr>
              <a:t>1</a:t>
            </a:r>
            <a:r>
              <a:rPr lang="en-US" sz="2000" i="1" dirty="0">
                <a:solidFill>
                  <a:srgbClr val="FF0000"/>
                </a:solidFill>
                <a:effectLst>
                  <a:outerShdw blurRad="38100" dist="38100" dir="2700000" algn="tl">
                    <a:srgbClr val="C0C0C0"/>
                  </a:outerShdw>
                </a:effectLst>
                <a:latin typeface="Comic Sans MS" pitchFamily="66" charset="0"/>
              </a:rPr>
              <a:t> &gt; n</a:t>
            </a:r>
            <a:r>
              <a:rPr lang="en-US" sz="2000" baseline="-25000" dirty="0">
                <a:solidFill>
                  <a:srgbClr val="FF0000"/>
                </a:solidFill>
                <a:effectLst>
                  <a:outerShdw blurRad="38100" dist="38100" dir="2700000" algn="tl">
                    <a:srgbClr val="C0C0C0"/>
                  </a:outerShdw>
                </a:effectLst>
                <a:latin typeface="Comic Sans MS" pitchFamily="66" charset="0"/>
              </a:rPr>
              <a:t>3 </a:t>
            </a:r>
            <a:r>
              <a:rPr lang="en-US" sz="2000" dirty="0">
                <a:latin typeface="Comic Sans MS" pitchFamily="66" charset="0"/>
              </a:rPr>
              <a:t>.</a:t>
            </a:r>
          </a:p>
        </p:txBody>
      </p:sp>
    </p:spTree>
    <p:custDataLst>
      <p:tags r:id="rId2"/>
    </p:custDataLst>
    <p:extLst>
      <p:ext uri="{BB962C8B-B14F-4D97-AF65-F5344CB8AC3E}">
        <p14:creationId xmlns:p14="http://schemas.microsoft.com/office/powerpoint/2010/main" val="2343738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repeatDur="0" restart="never"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500" fill="hold"/>
                                        <p:tgtEl>
                                          <p:spTgt spid="25"/>
                                        </p:tgtEl>
                                        <p:attrNameLst>
                                          <p:attrName>ppt_x</p:attrName>
                                        </p:attrNameLst>
                                      </p:cBhvr>
                                      <p:tavLst>
                                        <p:tav tm="0">
                                          <p:val>
                                            <p:strVal val="#ppt_x"/>
                                          </p:val>
                                        </p:tav>
                                        <p:tav tm="100000">
                                          <p:val>
                                            <p:strVal val="#ppt_x"/>
                                          </p:val>
                                        </p:tav>
                                      </p:tavLst>
                                    </p:anim>
                                    <p:anim calcmode="lin" valueType="num">
                                      <p:cBhvr additive="base">
                                        <p:cTn id="8"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repeatDur="0" restart="never"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9" presetClass="entr" presetSubtype="0" repeatDur="0" restart="never" fill="hold" grpId="0" nodeType="click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dissolve">
                                      <p:cBhvr>
                                        <p:cTn id="17" dur="500"/>
                                        <p:tgtEl>
                                          <p:spTgt spid="26"/>
                                        </p:tgtEl>
                                      </p:cBhvr>
                                    </p:animEffect>
                                  </p:childTnLst>
                                </p:cTn>
                              </p:par>
                            </p:childTnLst>
                          </p:cTn>
                        </p:par>
                      </p:childTnLst>
                    </p:cTn>
                  </p:par>
                  <p:par>
                    <p:cTn id="18" fill="hold">
                      <p:stCondLst>
                        <p:cond delay="indefinite"/>
                      </p:stCondLst>
                      <p:childTnLst>
                        <p:par>
                          <p:cTn id="19" fill="hold">
                            <p:stCondLst>
                              <p:cond delay="0"/>
                            </p:stCondLst>
                            <p:childTnLst>
                              <p:par>
                                <p:cTn id="20" presetID="27" presetClass="entr" presetSubtype="0" repeatDur="0" restart="never" fill="hold" grpId="0" nodeType="clickEffect">
                                  <p:stCondLst>
                                    <p:cond delay="0"/>
                                  </p:stCondLst>
                                  <p:iterate type="lt">
                                    <p:tmPct val="50000"/>
                                  </p:iterate>
                                  <p:childTnLst>
                                    <p:set>
                                      <p:cBhvr>
                                        <p:cTn id="21" dur="1" fill="hold">
                                          <p:stCondLst>
                                            <p:cond delay="0"/>
                                          </p:stCondLst>
                                        </p:cTn>
                                        <p:tgtEl>
                                          <p:spTgt spid="34"/>
                                        </p:tgtEl>
                                        <p:attrNameLst>
                                          <p:attrName>style.visibility</p:attrName>
                                        </p:attrNameLst>
                                      </p:cBhvr>
                                      <p:to>
                                        <p:strVal val="visible"/>
                                      </p:to>
                                    </p:set>
                                    <p:anim calcmode="discrete" valueType="clr">
                                      <p:cBhvr override="childStyle">
                                        <p:cTn id="22" dur="80"/>
                                        <p:tgtEl>
                                          <p:spTgt spid="34"/>
                                        </p:tgtEl>
                                        <p:attrNameLst>
                                          <p:attrName>style.color</p:attrName>
                                        </p:attrNameLst>
                                      </p:cBhvr>
                                      <p:tavLst>
                                        <p:tav tm="0">
                                          <p:val>
                                            <p:clrVal>
                                              <a:schemeClr val="accent2"/>
                                            </p:clrVal>
                                          </p:val>
                                        </p:tav>
                                        <p:tav tm="50000">
                                          <p:val>
                                            <p:clrVal>
                                              <a:schemeClr val="hlink"/>
                                            </p:clrVal>
                                          </p:val>
                                        </p:tav>
                                      </p:tavLst>
                                    </p:anim>
                                    <p:anim calcmode="discrete" valueType="clr">
                                      <p:cBhvr>
                                        <p:cTn id="23" dur="80"/>
                                        <p:tgtEl>
                                          <p:spTgt spid="34"/>
                                        </p:tgtEl>
                                        <p:attrNameLst>
                                          <p:attrName>fillcolor</p:attrName>
                                        </p:attrNameLst>
                                      </p:cBhvr>
                                      <p:tavLst>
                                        <p:tav tm="0">
                                          <p:val>
                                            <p:clrVal>
                                              <a:schemeClr val="accent2"/>
                                            </p:clrVal>
                                          </p:val>
                                        </p:tav>
                                        <p:tav tm="50000">
                                          <p:val>
                                            <p:clrVal>
                                              <a:schemeClr val="hlink"/>
                                            </p:clrVal>
                                          </p:val>
                                        </p:tav>
                                      </p:tavLst>
                                    </p:anim>
                                    <p:set>
                                      <p:cBhvr>
                                        <p:cTn id="24" dur="80"/>
                                        <p:tgtEl>
                                          <p:spTgt spid="3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4" grpId="0"/>
      <p:bldP spid="25" grpId="0" animBg="1"/>
      <p:bldP spid="26" grpId="0" animBg="1"/>
      <p:bldP spid="3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685800" y="228600"/>
            <a:ext cx="7772400" cy="685800"/>
          </a:xfrm>
        </p:spPr>
        <p:txBody>
          <a:bodyPr/>
          <a:lstStyle/>
          <a:p>
            <a:pPr eaLnBrk="1" hangingPunct="1"/>
            <a:r>
              <a:rPr lang="en-US" smtClean="0"/>
              <a:t>Apparent Depth</a:t>
            </a:r>
          </a:p>
        </p:txBody>
      </p:sp>
      <p:sp>
        <p:nvSpPr>
          <p:cNvPr id="25603" name="Rectangle 4"/>
          <p:cNvSpPr>
            <a:spLocks noGrp="1" noChangeArrowheads="1"/>
          </p:cNvSpPr>
          <p:nvPr>
            <p:ph type="body" sz="half" idx="2"/>
          </p:nvPr>
        </p:nvSpPr>
        <p:spPr>
          <a:xfrm>
            <a:off x="5638800" y="1143000"/>
            <a:ext cx="3200400" cy="4876800"/>
          </a:xfrm>
        </p:spPr>
        <p:txBody>
          <a:bodyPr/>
          <a:lstStyle/>
          <a:p>
            <a:pPr eaLnBrk="1" hangingPunct="1">
              <a:buFont typeface="Wingdings" pitchFamily="2" charset="2"/>
              <a:buNone/>
            </a:pPr>
            <a:endParaRPr lang="en-US" sz="2800" smtClean="0">
              <a:latin typeface="Arial" charset="0"/>
              <a:cs typeface="Arial" charset="0"/>
            </a:endParaRPr>
          </a:p>
          <a:p>
            <a:pPr eaLnBrk="1" hangingPunct="1"/>
            <a:endParaRPr lang="en-US" sz="2800" smtClean="0">
              <a:latin typeface="Arial" charset="0"/>
              <a:cs typeface="Arial" charset="0"/>
            </a:endParaRPr>
          </a:p>
          <a:p>
            <a:pPr eaLnBrk="1" hangingPunct="1"/>
            <a:endParaRPr lang="en-US" sz="2800" smtClean="0">
              <a:latin typeface="Arial" charset="0"/>
              <a:cs typeface="Arial" charset="0"/>
            </a:endParaRPr>
          </a:p>
          <a:p>
            <a:pPr eaLnBrk="1" hangingPunct="1"/>
            <a:endParaRPr lang="en-US" sz="2800" smtClean="0">
              <a:latin typeface="Arial" charset="0"/>
              <a:cs typeface="Arial" charset="0"/>
            </a:endParaRPr>
          </a:p>
          <a:p>
            <a:pPr eaLnBrk="1" hangingPunct="1"/>
            <a:endParaRPr lang="en-US" sz="2800" smtClean="0">
              <a:latin typeface="Arial" charset="0"/>
              <a:cs typeface="Arial" charset="0"/>
            </a:endParaRPr>
          </a:p>
          <a:p>
            <a:pPr eaLnBrk="1" hangingPunct="1"/>
            <a:r>
              <a:rPr lang="en-US" sz="2800" smtClean="0">
                <a:latin typeface="Arial" charset="0"/>
                <a:cs typeface="Arial" charset="0"/>
              </a:rPr>
              <a:t>Light exits into</a:t>
            </a:r>
            <a:br>
              <a:rPr lang="en-US" sz="2800" smtClean="0">
                <a:latin typeface="Arial" charset="0"/>
                <a:cs typeface="Arial" charset="0"/>
              </a:rPr>
            </a:br>
            <a:r>
              <a:rPr lang="en-US" sz="2800" smtClean="0">
                <a:latin typeface="Arial" charset="0"/>
                <a:cs typeface="Arial" charset="0"/>
              </a:rPr>
              <a:t> medium (air)</a:t>
            </a:r>
            <a:br>
              <a:rPr lang="en-US" sz="2800" smtClean="0">
                <a:latin typeface="Arial" charset="0"/>
                <a:cs typeface="Arial" charset="0"/>
              </a:rPr>
            </a:br>
            <a:r>
              <a:rPr lang="en-US" sz="2800" smtClean="0">
                <a:latin typeface="Arial" charset="0"/>
                <a:cs typeface="Arial" charset="0"/>
              </a:rPr>
              <a:t> of lower index</a:t>
            </a:r>
            <a:br>
              <a:rPr lang="en-US" sz="2800" smtClean="0">
                <a:latin typeface="Arial" charset="0"/>
                <a:cs typeface="Arial" charset="0"/>
              </a:rPr>
            </a:br>
            <a:r>
              <a:rPr lang="en-US" sz="2800" smtClean="0">
                <a:latin typeface="Arial" charset="0"/>
                <a:cs typeface="Arial" charset="0"/>
              </a:rPr>
              <a:t> of refraction, </a:t>
            </a:r>
            <a:br>
              <a:rPr lang="en-US" sz="2800" smtClean="0">
                <a:latin typeface="Arial" charset="0"/>
                <a:cs typeface="Arial" charset="0"/>
              </a:rPr>
            </a:br>
            <a:r>
              <a:rPr lang="en-US" sz="2800" smtClean="0">
                <a:latin typeface="Arial" charset="0"/>
                <a:cs typeface="Arial" charset="0"/>
              </a:rPr>
              <a:t> and turns left.</a:t>
            </a:r>
            <a:r>
              <a:rPr lang="en-US" sz="2800" smtClean="0"/>
              <a:t> </a:t>
            </a:r>
          </a:p>
          <a:p>
            <a:pPr eaLnBrk="1" hangingPunct="1"/>
            <a:endParaRPr lang="en-US" sz="2800" smtClean="0"/>
          </a:p>
        </p:txBody>
      </p:sp>
      <p:pic>
        <p:nvPicPr>
          <p:cNvPr id="25604" name="Picture 6" descr="C:\My Documents\My Pictures\apparentdepth.jpg"/>
          <p:cNvPicPr>
            <a:picLocks noGrp="1" noChangeAspect="1" noChangeArrowheads="1"/>
          </p:cNvPicPr>
          <p:nvPr>
            <p:ph type="clipArt" sz="half" idx="1"/>
          </p:nvPr>
        </p:nvPicPr>
        <p:blipFill>
          <a:blip r:embed="rId3">
            <a:extLst>
              <a:ext uri="{28A0092B-C50C-407E-A947-70E740481C1C}">
                <a14:useLocalDpi xmlns:a14="http://schemas.microsoft.com/office/drawing/2010/main" val="0"/>
              </a:ext>
            </a:extLst>
          </a:blip>
          <a:srcRect/>
          <a:stretch>
            <a:fillRect/>
          </a:stretch>
        </p:blipFill>
        <p:spPr>
          <a:xfrm>
            <a:off x="228600" y="2057400"/>
            <a:ext cx="5257800" cy="3189288"/>
          </a:xfrm>
          <a:noFill/>
        </p:spPr>
      </p:pic>
      <p:pic>
        <p:nvPicPr>
          <p:cNvPr id="25605" name="Picture 7" descr="C:\My Documents\My Pictures\cartdensetoles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77000" y="990600"/>
            <a:ext cx="1490663"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404514826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r>
              <a:rPr lang="en-US" smtClean="0"/>
              <a:t>Spear-Fishing</a:t>
            </a:r>
          </a:p>
        </p:txBody>
      </p:sp>
      <p:sp>
        <p:nvSpPr>
          <p:cNvPr id="26627" name="Rectangle 4"/>
          <p:cNvSpPr>
            <a:spLocks noGrp="1" noChangeArrowheads="1"/>
          </p:cNvSpPr>
          <p:nvPr>
            <p:ph type="body" sz="half" idx="2"/>
          </p:nvPr>
        </p:nvSpPr>
        <p:spPr/>
        <p:txBody>
          <a:bodyPr/>
          <a:lstStyle/>
          <a:p>
            <a:pPr eaLnBrk="1" hangingPunct="1"/>
            <a:r>
              <a:rPr lang="en-US" sz="2400" smtClean="0">
                <a:latin typeface="Arial" charset="0"/>
                <a:cs typeface="Arial" charset="0"/>
              </a:rPr>
              <a:t>Spear-fishing is made more difficult by the bending of light.</a:t>
            </a:r>
            <a:br>
              <a:rPr lang="en-US" sz="2400" smtClean="0">
                <a:latin typeface="Arial" charset="0"/>
                <a:cs typeface="Arial" charset="0"/>
              </a:rPr>
            </a:br>
            <a:endParaRPr lang="en-US" sz="2400" smtClean="0">
              <a:latin typeface="Arial" charset="0"/>
              <a:cs typeface="Arial" charset="0"/>
            </a:endParaRPr>
          </a:p>
          <a:p>
            <a:pPr eaLnBrk="1" hangingPunct="1"/>
            <a:r>
              <a:rPr lang="en-US" sz="2400" smtClean="0">
                <a:latin typeface="Arial" charset="0"/>
                <a:cs typeface="Arial" charset="0"/>
              </a:rPr>
              <a:t>To spear the fish in the figure, one must aim at a spot </a:t>
            </a:r>
            <a:r>
              <a:rPr lang="en-US" sz="2400" i="1" smtClean="0">
                <a:latin typeface="Arial" charset="0"/>
                <a:cs typeface="Arial" charset="0"/>
              </a:rPr>
              <a:t>in front </a:t>
            </a:r>
            <a:r>
              <a:rPr lang="en-US" sz="2400" smtClean="0">
                <a:latin typeface="Arial" charset="0"/>
                <a:cs typeface="Arial" charset="0"/>
              </a:rPr>
              <a:t>of the apparent location of the fish.</a:t>
            </a:r>
            <a:br>
              <a:rPr lang="en-US" sz="2400" smtClean="0">
                <a:latin typeface="Arial" charset="0"/>
                <a:cs typeface="Arial" charset="0"/>
              </a:rPr>
            </a:br>
            <a:endParaRPr lang="en-US" sz="2400" smtClean="0">
              <a:latin typeface="Arial" charset="0"/>
              <a:cs typeface="Arial" charset="0"/>
            </a:endParaRPr>
          </a:p>
        </p:txBody>
      </p:sp>
      <p:pic>
        <p:nvPicPr>
          <p:cNvPr id="26628" name="Picture 6" descr="C:\My Documents\My Pictures\spearfishing.jpg"/>
          <p:cNvPicPr>
            <a:picLocks noGrp="1" noChangeAspect="1" noChangeArrowheads="1"/>
          </p:cNvPicPr>
          <p:nvPr>
            <p:ph type="clipArt" sz="half" idx="1"/>
          </p:nvPr>
        </p:nvPicPr>
        <p:blipFill>
          <a:blip r:embed="rId3">
            <a:extLst>
              <a:ext uri="{28A0092B-C50C-407E-A947-70E740481C1C}">
                <a14:useLocalDpi xmlns:a14="http://schemas.microsoft.com/office/drawing/2010/main" val="0"/>
              </a:ext>
            </a:extLst>
          </a:blip>
          <a:srcRect/>
          <a:stretch>
            <a:fillRect/>
          </a:stretch>
        </p:blipFill>
        <p:spPr>
          <a:xfrm>
            <a:off x="304800" y="2286000"/>
            <a:ext cx="4191000" cy="3125788"/>
          </a:xfrm>
          <a:noFill/>
        </p:spPr>
      </p:pic>
    </p:spTree>
    <p:custDataLst>
      <p:tags r:id="rId1"/>
    </p:custDataLst>
    <p:extLst>
      <p:ext uri="{BB962C8B-B14F-4D97-AF65-F5344CB8AC3E}">
        <p14:creationId xmlns:p14="http://schemas.microsoft.com/office/powerpoint/2010/main" val="139184683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00" name="Rectangle 2061"/>
          <p:cNvSpPr>
            <a:spLocks noChangeArrowheads="1"/>
          </p:cNvSpPr>
          <p:nvPr/>
        </p:nvSpPr>
        <p:spPr bwMode="auto">
          <a:xfrm>
            <a:off x="381000" y="914400"/>
            <a:ext cx="8534400" cy="3200400"/>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4101" name="Rectangle 2098"/>
          <p:cNvSpPr>
            <a:spLocks noChangeArrowheads="1"/>
          </p:cNvSpPr>
          <p:nvPr/>
        </p:nvSpPr>
        <p:spPr bwMode="auto">
          <a:xfrm>
            <a:off x="381000" y="4114800"/>
            <a:ext cx="8534400" cy="2590800"/>
          </a:xfrm>
          <a:prstGeom prst="rect">
            <a:avLst/>
          </a:prstGeom>
          <a:solidFill>
            <a:srgbClr val="3399FF"/>
          </a:solidFill>
          <a:ln w="9525">
            <a:solidFill>
              <a:schemeClr val="tx1"/>
            </a:solidFill>
            <a:miter lim="800000"/>
            <a:headEnd/>
            <a:tailEnd/>
          </a:ln>
        </p:spPr>
        <p:txBody>
          <a:bodyPr wrap="none" anchor="ctr"/>
          <a:lstStyle/>
          <a:p>
            <a:endParaRPr lang="en-US"/>
          </a:p>
        </p:txBody>
      </p:sp>
      <p:sp>
        <p:nvSpPr>
          <p:cNvPr id="4102" name="Text Box 2086"/>
          <p:cNvSpPr txBox="1">
            <a:spLocks noChangeArrowheads="1"/>
          </p:cNvSpPr>
          <p:nvPr/>
        </p:nvSpPr>
        <p:spPr bwMode="auto">
          <a:xfrm>
            <a:off x="7391400" y="3276600"/>
            <a:ext cx="533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Rounded MT Bold" pitchFamily="34" charset="0"/>
              </a:defRPr>
            </a:lvl1pPr>
            <a:lvl2pPr marL="742950" indent="-285750">
              <a:defRPr sz="2400">
                <a:solidFill>
                  <a:schemeClr val="tx1"/>
                </a:solidFill>
                <a:latin typeface="Arial Rounded MT Bold" pitchFamily="34" charset="0"/>
              </a:defRPr>
            </a:lvl2pPr>
            <a:lvl3pPr marL="1143000" indent="-228600">
              <a:defRPr sz="2400">
                <a:solidFill>
                  <a:schemeClr val="tx1"/>
                </a:solidFill>
                <a:latin typeface="Arial Rounded MT Bold" pitchFamily="34" charset="0"/>
              </a:defRPr>
            </a:lvl3pPr>
            <a:lvl4pPr marL="1600200" indent="-228600">
              <a:defRPr sz="2400">
                <a:solidFill>
                  <a:schemeClr val="tx1"/>
                </a:solidFill>
                <a:latin typeface="Arial Rounded MT Bold" pitchFamily="34" charset="0"/>
              </a:defRPr>
            </a:lvl4pPr>
            <a:lvl5pPr marL="2057400" indent="-228600">
              <a:defRPr sz="2400">
                <a:solidFill>
                  <a:schemeClr val="tx1"/>
                </a:solidFill>
                <a:latin typeface="Arial Rounded MT Bold" pitchFamily="34" charset="0"/>
              </a:defRPr>
            </a:lvl5pPr>
            <a:lvl6pPr marL="2514600" indent="-228600" eaLnBrk="0" fontAlgn="base" hangingPunct="0">
              <a:spcBef>
                <a:spcPct val="0"/>
              </a:spcBef>
              <a:spcAft>
                <a:spcPct val="0"/>
              </a:spcAft>
              <a:defRPr sz="2400">
                <a:solidFill>
                  <a:schemeClr val="tx1"/>
                </a:solidFill>
                <a:latin typeface="Arial Rounded MT Bold" pitchFamily="34" charset="0"/>
              </a:defRPr>
            </a:lvl6pPr>
            <a:lvl7pPr marL="2971800" indent="-228600" eaLnBrk="0" fontAlgn="base" hangingPunct="0">
              <a:spcBef>
                <a:spcPct val="0"/>
              </a:spcBef>
              <a:spcAft>
                <a:spcPct val="0"/>
              </a:spcAft>
              <a:defRPr sz="2400">
                <a:solidFill>
                  <a:schemeClr val="tx1"/>
                </a:solidFill>
                <a:latin typeface="Arial Rounded MT Bold" pitchFamily="34" charset="0"/>
              </a:defRPr>
            </a:lvl7pPr>
            <a:lvl8pPr marL="3429000" indent="-228600" eaLnBrk="0" fontAlgn="base" hangingPunct="0">
              <a:spcBef>
                <a:spcPct val="0"/>
              </a:spcBef>
              <a:spcAft>
                <a:spcPct val="0"/>
              </a:spcAft>
              <a:defRPr sz="2400">
                <a:solidFill>
                  <a:schemeClr val="tx1"/>
                </a:solidFill>
                <a:latin typeface="Arial Rounded MT Bold" pitchFamily="34" charset="0"/>
              </a:defRPr>
            </a:lvl8pPr>
            <a:lvl9pPr marL="3886200" indent="-228600" eaLnBrk="0" fontAlgn="base" hangingPunct="0">
              <a:spcBef>
                <a:spcPct val="0"/>
              </a:spcBef>
              <a:spcAft>
                <a:spcPct val="0"/>
              </a:spcAft>
              <a:defRPr sz="2400">
                <a:solidFill>
                  <a:schemeClr val="tx1"/>
                </a:solidFill>
                <a:latin typeface="Arial Rounded MT Bold" pitchFamily="34" charset="0"/>
              </a:defRPr>
            </a:lvl9pPr>
          </a:lstStyle>
          <a:p>
            <a:pPr>
              <a:spcBef>
                <a:spcPct val="50000"/>
              </a:spcBef>
            </a:pPr>
            <a:r>
              <a:rPr lang="en-US" altLang="en-US" b="1"/>
              <a:t>n</a:t>
            </a:r>
            <a:r>
              <a:rPr lang="en-US" altLang="en-US" b="1" baseline="-25000"/>
              <a:t>2</a:t>
            </a:r>
            <a:endParaRPr lang="en-US" altLang="en-US" b="1"/>
          </a:p>
        </p:txBody>
      </p:sp>
      <p:sp>
        <p:nvSpPr>
          <p:cNvPr id="4103" name="Text Box 2087"/>
          <p:cNvSpPr txBox="1">
            <a:spLocks noChangeArrowheads="1"/>
          </p:cNvSpPr>
          <p:nvPr/>
        </p:nvSpPr>
        <p:spPr bwMode="auto">
          <a:xfrm>
            <a:off x="7467600" y="4343400"/>
            <a:ext cx="533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Rounded MT Bold" pitchFamily="34" charset="0"/>
              </a:defRPr>
            </a:lvl1pPr>
            <a:lvl2pPr marL="742950" indent="-285750">
              <a:defRPr sz="2400">
                <a:solidFill>
                  <a:schemeClr val="tx1"/>
                </a:solidFill>
                <a:latin typeface="Arial Rounded MT Bold" pitchFamily="34" charset="0"/>
              </a:defRPr>
            </a:lvl2pPr>
            <a:lvl3pPr marL="1143000" indent="-228600">
              <a:defRPr sz="2400">
                <a:solidFill>
                  <a:schemeClr val="tx1"/>
                </a:solidFill>
                <a:latin typeface="Arial Rounded MT Bold" pitchFamily="34" charset="0"/>
              </a:defRPr>
            </a:lvl3pPr>
            <a:lvl4pPr marL="1600200" indent="-228600">
              <a:defRPr sz="2400">
                <a:solidFill>
                  <a:schemeClr val="tx1"/>
                </a:solidFill>
                <a:latin typeface="Arial Rounded MT Bold" pitchFamily="34" charset="0"/>
              </a:defRPr>
            </a:lvl4pPr>
            <a:lvl5pPr marL="2057400" indent="-228600">
              <a:defRPr sz="2400">
                <a:solidFill>
                  <a:schemeClr val="tx1"/>
                </a:solidFill>
                <a:latin typeface="Arial Rounded MT Bold" pitchFamily="34" charset="0"/>
              </a:defRPr>
            </a:lvl5pPr>
            <a:lvl6pPr marL="2514600" indent="-228600" eaLnBrk="0" fontAlgn="base" hangingPunct="0">
              <a:spcBef>
                <a:spcPct val="0"/>
              </a:spcBef>
              <a:spcAft>
                <a:spcPct val="0"/>
              </a:spcAft>
              <a:defRPr sz="2400">
                <a:solidFill>
                  <a:schemeClr val="tx1"/>
                </a:solidFill>
                <a:latin typeface="Arial Rounded MT Bold" pitchFamily="34" charset="0"/>
              </a:defRPr>
            </a:lvl6pPr>
            <a:lvl7pPr marL="2971800" indent="-228600" eaLnBrk="0" fontAlgn="base" hangingPunct="0">
              <a:spcBef>
                <a:spcPct val="0"/>
              </a:spcBef>
              <a:spcAft>
                <a:spcPct val="0"/>
              </a:spcAft>
              <a:defRPr sz="2400">
                <a:solidFill>
                  <a:schemeClr val="tx1"/>
                </a:solidFill>
                <a:latin typeface="Arial Rounded MT Bold" pitchFamily="34" charset="0"/>
              </a:defRPr>
            </a:lvl7pPr>
            <a:lvl8pPr marL="3429000" indent="-228600" eaLnBrk="0" fontAlgn="base" hangingPunct="0">
              <a:spcBef>
                <a:spcPct val="0"/>
              </a:spcBef>
              <a:spcAft>
                <a:spcPct val="0"/>
              </a:spcAft>
              <a:defRPr sz="2400">
                <a:solidFill>
                  <a:schemeClr val="tx1"/>
                </a:solidFill>
                <a:latin typeface="Arial Rounded MT Bold" pitchFamily="34" charset="0"/>
              </a:defRPr>
            </a:lvl8pPr>
            <a:lvl9pPr marL="3886200" indent="-228600" eaLnBrk="0" fontAlgn="base" hangingPunct="0">
              <a:spcBef>
                <a:spcPct val="0"/>
              </a:spcBef>
              <a:spcAft>
                <a:spcPct val="0"/>
              </a:spcAft>
              <a:defRPr sz="2400">
                <a:solidFill>
                  <a:schemeClr val="tx1"/>
                </a:solidFill>
                <a:latin typeface="Arial Rounded MT Bold" pitchFamily="34" charset="0"/>
              </a:defRPr>
            </a:lvl9pPr>
          </a:lstStyle>
          <a:p>
            <a:pPr>
              <a:spcBef>
                <a:spcPct val="50000"/>
              </a:spcBef>
            </a:pPr>
            <a:r>
              <a:rPr lang="en-US" altLang="en-US" b="1"/>
              <a:t>n</a:t>
            </a:r>
            <a:r>
              <a:rPr lang="en-US" altLang="en-US" b="1" baseline="-25000"/>
              <a:t>1</a:t>
            </a:r>
            <a:endParaRPr lang="en-US" altLang="en-US" b="1"/>
          </a:p>
        </p:txBody>
      </p:sp>
      <p:grpSp>
        <p:nvGrpSpPr>
          <p:cNvPr id="4104" name="Group 2157"/>
          <p:cNvGrpSpPr>
            <a:grpSpLocks/>
          </p:cNvGrpSpPr>
          <p:nvPr/>
        </p:nvGrpSpPr>
        <p:grpSpPr bwMode="auto">
          <a:xfrm>
            <a:off x="762000" y="1447800"/>
            <a:ext cx="8382000" cy="4953000"/>
            <a:chOff x="480" y="912"/>
            <a:chExt cx="5280" cy="3120"/>
          </a:xfrm>
        </p:grpSpPr>
        <p:grpSp>
          <p:nvGrpSpPr>
            <p:cNvPr id="4135" name="Group 2126"/>
            <p:cNvGrpSpPr>
              <a:grpSpLocks/>
            </p:cNvGrpSpPr>
            <p:nvPr/>
          </p:nvGrpSpPr>
          <p:grpSpPr bwMode="auto">
            <a:xfrm>
              <a:off x="480" y="2592"/>
              <a:ext cx="432" cy="1440"/>
              <a:chOff x="1008" y="2592"/>
              <a:chExt cx="432" cy="1440"/>
            </a:xfrm>
          </p:grpSpPr>
          <p:sp>
            <p:nvSpPr>
              <p:cNvPr id="4145" name="Line 2078"/>
              <p:cNvSpPr>
                <a:spLocks noChangeShapeType="1"/>
              </p:cNvSpPr>
              <p:nvPr/>
            </p:nvSpPr>
            <p:spPr bwMode="auto">
              <a:xfrm flipH="1">
                <a:off x="1008" y="4032"/>
                <a:ext cx="28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146" name="Line 2079"/>
              <p:cNvSpPr>
                <a:spLocks noChangeShapeType="1"/>
              </p:cNvSpPr>
              <p:nvPr/>
            </p:nvSpPr>
            <p:spPr bwMode="auto">
              <a:xfrm flipH="1" flipV="1">
                <a:off x="1200" y="2592"/>
                <a:ext cx="0" cy="864"/>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147" name="Line 2080"/>
              <p:cNvSpPr>
                <a:spLocks noChangeShapeType="1"/>
              </p:cNvSpPr>
              <p:nvPr/>
            </p:nvSpPr>
            <p:spPr bwMode="auto">
              <a:xfrm>
                <a:off x="1200" y="3792"/>
                <a:ext cx="0" cy="24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148" name="Text Box 2081"/>
              <p:cNvSpPr txBox="1">
                <a:spLocks noChangeArrowheads="1"/>
              </p:cNvSpPr>
              <p:nvPr/>
            </p:nvSpPr>
            <p:spPr bwMode="auto">
              <a:xfrm>
                <a:off x="1056" y="3456"/>
                <a:ext cx="38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Rounded MT Bold" pitchFamily="34" charset="0"/>
                  </a:defRPr>
                </a:lvl1pPr>
                <a:lvl2pPr marL="742950" indent="-285750">
                  <a:defRPr sz="2400">
                    <a:solidFill>
                      <a:schemeClr val="tx1"/>
                    </a:solidFill>
                    <a:latin typeface="Arial Rounded MT Bold" pitchFamily="34" charset="0"/>
                  </a:defRPr>
                </a:lvl2pPr>
                <a:lvl3pPr marL="1143000" indent="-228600">
                  <a:defRPr sz="2400">
                    <a:solidFill>
                      <a:schemeClr val="tx1"/>
                    </a:solidFill>
                    <a:latin typeface="Arial Rounded MT Bold" pitchFamily="34" charset="0"/>
                  </a:defRPr>
                </a:lvl3pPr>
                <a:lvl4pPr marL="1600200" indent="-228600">
                  <a:defRPr sz="2400">
                    <a:solidFill>
                      <a:schemeClr val="tx1"/>
                    </a:solidFill>
                    <a:latin typeface="Arial Rounded MT Bold" pitchFamily="34" charset="0"/>
                  </a:defRPr>
                </a:lvl4pPr>
                <a:lvl5pPr marL="2057400" indent="-228600">
                  <a:defRPr sz="2400">
                    <a:solidFill>
                      <a:schemeClr val="tx1"/>
                    </a:solidFill>
                    <a:latin typeface="Arial Rounded MT Bold" pitchFamily="34" charset="0"/>
                  </a:defRPr>
                </a:lvl5pPr>
                <a:lvl6pPr marL="2514600" indent="-228600" eaLnBrk="0" fontAlgn="base" hangingPunct="0">
                  <a:spcBef>
                    <a:spcPct val="0"/>
                  </a:spcBef>
                  <a:spcAft>
                    <a:spcPct val="0"/>
                  </a:spcAft>
                  <a:defRPr sz="2400">
                    <a:solidFill>
                      <a:schemeClr val="tx1"/>
                    </a:solidFill>
                    <a:latin typeface="Arial Rounded MT Bold" pitchFamily="34" charset="0"/>
                  </a:defRPr>
                </a:lvl6pPr>
                <a:lvl7pPr marL="2971800" indent="-228600" eaLnBrk="0" fontAlgn="base" hangingPunct="0">
                  <a:spcBef>
                    <a:spcPct val="0"/>
                  </a:spcBef>
                  <a:spcAft>
                    <a:spcPct val="0"/>
                  </a:spcAft>
                  <a:defRPr sz="2400">
                    <a:solidFill>
                      <a:schemeClr val="tx1"/>
                    </a:solidFill>
                    <a:latin typeface="Arial Rounded MT Bold" pitchFamily="34" charset="0"/>
                  </a:defRPr>
                </a:lvl7pPr>
                <a:lvl8pPr marL="3429000" indent="-228600" eaLnBrk="0" fontAlgn="base" hangingPunct="0">
                  <a:spcBef>
                    <a:spcPct val="0"/>
                  </a:spcBef>
                  <a:spcAft>
                    <a:spcPct val="0"/>
                  </a:spcAft>
                  <a:defRPr sz="2400">
                    <a:solidFill>
                      <a:schemeClr val="tx1"/>
                    </a:solidFill>
                    <a:latin typeface="Arial Rounded MT Bold" pitchFamily="34" charset="0"/>
                  </a:defRPr>
                </a:lvl8pPr>
                <a:lvl9pPr marL="3886200" indent="-228600" eaLnBrk="0" fontAlgn="base" hangingPunct="0">
                  <a:spcBef>
                    <a:spcPct val="0"/>
                  </a:spcBef>
                  <a:spcAft>
                    <a:spcPct val="0"/>
                  </a:spcAft>
                  <a:defRPr sz="2400">
                    <a:solidFill>
                      <a:schemeClr val="tx1"/>
                    </a:solidFill>
                    <a:latin typeface="Arial Rounded MT Bold" pitchFamily="34" charset="0"/>
                  </a:defRPr>
                </a:lvl9pPr>
              </a:lstStyle>
              <a:p>
                <a:pPr>
                  <a:spcBef>
                    <a:spcPct val="50000"/>
                  </a:spcBef>
                </a:pPr>
                <a:r>
                  <a:rPr lang="en-US" altLang="en-US" b="1"/>
                  <a:t>d</a:t>
                </a:r>
              </a:p>
            </p:txBody>
          </p:sp>
        </p:grpSp>
        <p:grpSp>
          <p:nvGrpSpPr>
            <p:cNvPr id="4136" name="Group 2140"/>
            <p:cNvGrpSpPr>
              <a:grpSpLocks/>
            </p:cNvGrpSpPr>
            <p:nvPr/>
          </p:nvGrpSpPr>
          <p:grpSpPr bwMode="auto">
            <a:xfrm>
              <a:off x="1104" y="2592"/>
              <a:ext cx="480" cy="768"/>
              <a:chOff x="1104" y="2592"/>
              <a:chExt cx="480" cy="768"/>
            </a:xfrm>
          </p:grpSpPr>
          <p:sp>
            <p:nvSpPr>
              <p:cNvPr id="4140" name="Text Box 2084"/>
              <p:cNvSpPr txBox="1">
                <a:spLocks noChangeArrowheads="1"/>
              </p:cNvSpPr>
              <p:nvPr/>
            </p:nvSpPr>
            <p:spPr bwMode="auto">
              <a:xfrm>
                <a:off x="1152" y="2880"/>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Rounded MT Bold" pitchFamily="34" charset="0"/>
                  </a:defRPr>
                </a:lvl1pPr>
                <a:lvl2pPr marL="742950" indent="-285750">
                  <a:defRPr sz="2400">
                    <a:solidFill>
                      <a:schemeClr val="tx1"/>
                    </a:solidFill>
                    <a:latin typeface="Arial Rounded MT Bold" pitchFamily="34" charset="0"/>
                  </a:defRPr>
                </a:lvl2pPr>
                <a:lvl3pPr marL="1143000" indent="-228600">
                  <a:defRPr sz="2400">
                    <a:solidFill>
                      <a:schemeClr val="tx1"/>
                    </a:solidFill>
                    <a:latin typeface="Arial Rounded MT Bold" pitchFamily="34" charset="0"/>
                  </a:defRPr>
                </a:lvl3pPr>
                <a:lvl4pPr marL="1600200" indent="-228600">
                  <a:defRPr sz="2400">
                    <a:solidFill>
                      <a:schemeClr val="tx1"/>
                    </a:solidFill>
                    <a:latin typeface="Arial Rounded MT Bold" pitchFamily="34" charset="0"/>
                  </a:defRPr>
                </a:lvl4pPr>
                <a:lvl5pPr marL="2057400" indent="-228600">
                  <a:defRPr sz="2400">
                    <a:solidFill>
                      <a:schemeClr val="tx1"/>
                    </a:solidFill>
                    <a:latin typeface="Arial Rounded MT Bold" pitchFamily="34" charset="0"/>
                  </a:defRPr>
                </a:lvl5pPr>
                <a:lvl6pPr marL="2514600" indent="-228600" eaLnBrk="0" fontAlgn="base" hangingPunct="0">
                  <a:spcBef>
                    <a:spcPct val="0"/>
                  </a:spcBef>
                  <a:spcAft>
                    <a:spcPct val="0"/>
                  </a:spcAft>
                  <a:defRPr sz="2400">
                    <a:solidFill>
                      <a:schemeClr val="tx1"/>
                    </a:solidFill>
                    <a:latin typeface="Arial Rounded MT Bold" pitchFamily="34" charset="0"/>
                  </a:defRPr>
                </a:lvl6pPr>
                <a:lvl7pPr marL="2971800" indent="-228600" eaLnBrk="0" fontAlgn="base" hangingPunct="0">
                  <a:spcBef>
                    <a:spcPct val="0"/>
                  </a:spcBef>
                  <a:spcAft>
                    <a:spcPct val="0"/>
                  </a:spcAft>
                  <a:defRPr sz="2400">
                    <a:solidFill>
                      <a:schemeClr val="tx1"/>
                    </a:solidFill>
                    <a:latin typeface="Arial Rounded MT Bold" pitchFamily="34" charset="0"/>
                  </a:defRPr>
                </a:lvl7pPr>
                <a:lvl8pPr marL="3429000" indent="-228600" eaLnBrk="0" fontAlgn="base" hangingPunct="0">
                  <a:spcBef>
                    <a:spcPct val="0"/>
                  </a:spcBef>
                  <a:spcAft>
                    <a:spcPct val="0"/>
                  </a:spcAft>
                  <a:defRPr sz="2400">
                    <a:solidFill>
                      <a:schemeClr val="tx1"/>
                    </a:solidFill>
                    <a:latin typeface="Arial Rounded MT Bold" pitchFamily="34" charset="0"/>
                  </a:defRPr>
                </a:lvl8pPr>
                <a:lvl9pPr marL="3886200" indent="-228600" eaLnBrk="0" fontAlgn="base" hangingPunct="0">
                  <a:spcBef>
                    <a:spcPct val="0"/>
                  </a:spcBef>
                  <a:spcAft>
                    <a:spcPct val="0"/>
                  </a:spcAft>
                  <a:defRPr sz="2400">
                    <a:solidFill>
                      <a:schemeClr val="tx1"/>
                    </a:solidFill>
                    <a:latin typeface="Arial Rounded MT Bold" pitchFamily="34" charset="0"/>
                  </a:defRPr>
                </a:lvl9pPr>
              </a:lstStyle>
              <a:p>
                <a:pPr>
                  <a:spcBef>
                    <a:spcPct val="50000"/>
                  </a:spcBef>
                </a:pPr>
                <a:r>
                  <a:rPr lang="en-US" altLang="en-US" b="1"/>
                  <a:t>d</a:t>
                </a:r>
                <a:r>
                  <a:rPr lang="en-US" altLang="en-US" b="1" baseline="30000">
                    <a:sym typeface="Symbol" pitchFamily="18" charset="2"/>
                  </a:rPr>
                  <a:t></a:t>
                </a:r>
                <a:endParaRPr lang="en-US" altLang="en-US" b="1"/>
              </a:p>
            </p:txBody>
          </p:sp>
          <p:grpSp>
            <p:nvGrpSpPr>
              <p:cNvPr id="4141" name="Group 2139"/>
              <p:cNvGrpSpPr>
                <a:grpSpLocks/>
              </p:cNvGrpSpPr>
              <p:nvPr/>
            </p:nvGrpSpPr>
            <p:grpSpPr bwMode="auto">
              <a:xfrm>
                <a:off x="1104" y="2592"/>
                <a:ext cx="288" cy="768"/>
                <a:chOff x="1488" y="2592"/>
                <a:chExt cx="288" cy="672"/>
              </a:xfrm>
            </p:grpSpPr>
            <p:sp>
              <p:nvSpPr>
                <p:cNvPr id="4142" name="Line 2077"/>
                <p:cNvSpPr>
                  <a:spLocks noChangeShapeType="1"/>
                </p:cNvSpPr>
                <p:nvPr/>
              </p:nvSpPr>
              <p:spPr bwMode="auto">
                <a:xfrm flipH="1">
                  <a:off x="1488" y="3264"/>
                  <a:ext cx="28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143" name="Line 2082"/>
                <p:cNvSpPr>
                  <a:spLocks noChangeShapeType="1"/>
                </p:cNvSpPr>
                <p:nvPr/>
              </p:nvSpPr>
              <p:spPr bwMode="auto">
                <a:xfrm>
                  <a:off x="1632" y="3072"/>
                  <a:ext cx="0" cy="19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144" name="Line 2085"/>
                <p:cNvSpPr>
                  <a:spLocks noChangeShapeType="1"/>
                </p:cNvSpPr>
                <p:nvPr/>
              </p:nvSpPr>
              <p:spPr bwMode="auto">
                <a:xfrm flipV="1">
                  <a:off x="1632" y="2592"/>
                  <a:ext cx="0" cy="28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grpSp>
        <p:grpSp>
          <p:nvGrpSpPr>
            <p:cNvPr id="4137" name="Group 2138"/>
            <p:cNvGrpSpPr>
              <a:grpSpLocks/>
            </p:cNvGrpSpPr>
            <p:nvPr/>
          </p:nvGrpSpPr>
          <p:grpSpPr bwMode="auto">
            <a:xfrm>
              <a:off x="3504" y="912"/>
              <a:ext cx="2256" cy="1008"/>
              <a:chOff x="3216" y="1128"/>
              <a:chExt cx="2256" cy="1008"/>
            </a:xfrm>
          </p:grpSpPr>
          <p:graphicFrame>
            <p:nvGraphicFramePr>
              <p:cNvPr id="4098" name="Object 2088"/>
              <p:cNvGraphicFramePr>
                <a:graphicFrameLocks noChangeAspect="1"/>
              </p:cNvGraphicFramePr>
              <p:nvPr/>
            </p:nvGraphicFramePr>
            <p:xfrm>
              <a:off x="3792" y="1464"/>
              <a:ext cx="845" cy="610"/>
            </p:xfrm>
            <a:graphic>
              <a:graphicData uri="http://schemas.openxmlformats.org/presentationml/2006/ole">
                <mc:AlternateContent xmlns:mc="http://schemas.openxmlformats.org/markup-compatibility/2006">
                  <mc:Choice xmlns:v="urn:schemas-microsoft-com:vml" Requires="v">
                    <p:oleObj spid="_x0000_s63508" name="Equation" r:id="rId5" imgW="1143000" imgH="825500" progId="Equation.DSMT36">
                      <p:embed/>
                    </p:oleObj>
                  </mc:Choice>
                  <mc:Fallback>
                    <p:oleObj name="Equation" r:id="rId5" imgW="1143000" imgH="825500" progId="Equation.DSMT36">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92" y="1464"/>
                            <a:ext cx="845" cy="61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33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138" name="Text Box 2050"/>
              <p:cNvSpPr txBox="1">
                <a:spLocks noChangeArrowheads="1"/>
              </p:cNvSpPr>
              <p:nvPr/>
            </p:nvSpPr>
            <p:spPr bwMode="auto">
              <a:xfrm>
                <a:off x="3264" y="1224"/>
                <a:ext cx="220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Rounded MT Bold" pitchFamily="34" charset="0"/>
                  </a:defRPr>
                </a:lvl1pPr>
                <a:lvl2pPr marL="742950" indent="-285750">
                  <a:defRPr sz="2400">
                    <a:solidFill>
                      <a:schemeClr val="tx1"/>
                    </a:solidFill>
                    <a:latin typeface="Arial Rounded MT Bold" pitchFamily="34" charset="0"/>
                  </a:defRPr>
                </a:lvl2pPr>
                <a:lvl3pPr marL="1143000" indent="-228600">
                  <a:defRPr sz="2400">
                    <a:solidFill>
                      <a:schemeClr val="tx1"/>
                    </a:solidFill>
                    <a:latin typeface="Arial Rounded MT Bold" pitchFamily="34" charset="0"/>
                  </a:defRPr>
                </a:lvl3pPr>
                <a:lvl4pPr marL="1600200" indent="-228600">
                  <a:defRPr sz="2400">
                    <a:solidFill>
                      <a:schemeClr val="tx1"/>
                    </a:solidFill>
                    <a:latin typeface="Arial Rounded MT Bold" pitchFamily="34" charset="0"/>
                  </a:defRPr>
                </a:lvl4pPr>
                <a:lvl5pPr marL="2057400" indent="-228600">
                  <a:defRPr sz="2400">
                    <a:solidFill>
                      <a:schemeClr val="tx1"/>
                    </a:solidFill>
                    <a:latin typeface="Arial Rounded MT Bold" pitchFamily="34" charset="0"/>
                  </a:defRPr>
                </a:lvl5pPr>
                <a:lvl6pPr marL="2514600" indent="-228600" eaLnBrk="0" fontAlgn="base" hangingPunct="0">
                  <a:spcBef>
                    <a:spcPct val="0"/>
                  </a:spcBef>
                  <a:spcAft>
                    <a:spcPct val="0"/>
                  </a:spcAft>
                  <a:defRPr sz="2400">
                    <a:solidFill>
                      <a:schemeClr val="tx1"/>
                    </a:solidFill>
                    <a:latin typeface="Arial Rounded MT Bold" pitchFamily="34" charset="0"/>
                  </a:defRPr>
                </a:lvl6pPr>
                <a:lvl7pPr marL="2971800" indent="-228600" eaLnBrk="0" fontAlgn="base" hangingPunct="0">
                  <a:spcBef>
                    <a:spcPct val="0"/>
                  </a:spcBef>
                  <a:spcAft>
                    <a:spcPct val="0"/>
                  </a:spcAft>
                  <a:defRPr sz="2400">
                    <a:solidFill>
                      <a:schemeClr val="tx1"/>
                    </a:solidFill>
                    <a:latin typeface="Arial Rounded MT Bold" pitchFamily="34" charset="0"/>
                  </a:defRPr>
                </a:lvl7pPr>
                <a:lvl8pPr marL="3429000" indent="-228600" eaLnBrk="0" fontAlgn="base" hangingPunct="0">
                  <a:spcBef>
                    <a:spcPct val="0"/>
                  </a:spcBef>
                  <a:spcAft>
                    <a:spcPct val="0"/>
                  </a:spcAft>
                  <a:defRPr sz="2400">
                    <a:solidFill>
                      <a:schemeClr val="tx1"/>
                    </a:solidFill>
                    <a:latin typeface="Arial Rounded MT Bold" pitchFamily="34" charset="0"/>
                  </a:defRPr>
                </a:lvl8pPr>
                <a:lvl9pPr marL="3886200" indent="-228600" eaLnBrk="0" fontAlgn="base" hangingPunct="0">
                  <a:spcBef>
                    <a:spcPct val="0"/>
                  </a:spcBef>
                  <a:spcAft>
                    <a:spcPct val="0"/>
                  </a:spcAft>
                  <a:defRPr sz="2400">
                    <a:solidFill>
                      <a:schemeClr val="tx1"/>
                    </a:solidFill>
                    <a:latin typeface="Arial Rounded MT Bold" pitchFamily="34" charset="0"/>
                  </a:defRPr>
                </a:lvl9pPr>
              </a:lstStyle>
              <a:p>
                <a:pPr>
                  <a:spcBef>
                    <a:spcPct val="50000"/>
                  </a:spcBef>
                </a:pPr>
                <a:r>
                  <a:rPr lang="en-US" altLang="en-US" b="1"/>
                  <a:t>Apparent depth:</a:t>
                </a:r>
              </a:p>
            </p:txBody>
          </p:sp>
          <p:sp>
            <p:nvSpPr>
              <p:cNvPr id="4139" name="Rectangle 2112"/>
              <p:cNvSpPr>
                <a:spLocks noChangeArrowheads="1"/>
              </p:cNvSpPr>
              <p:nvPr/>
            </p:nvSpPr>
            <p:spPr bwMode="auto">
              <a:xfrm>
                <a:off x="3216" y="1128"/>
                <a:ext cx="2016" cy="1008"/>
              </a:xfrm>
              <a:prstGeom prst="rect">
                <a:avLst/>
              </a:prstGeom>
              <a:noFill/>
              <a:ln w="57150" cmpd="thinThick">
                <a:solidFill>
                  <a:srgbClr val="FF33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grpSp>
      <p:sp>
        <p:nvSpPr>
          <p:cNvPr id="4105" name="Rectangle 2114"/>
          <p:cNvSpPr>
            <a:spLocks noGrp="1" noChangeArrowheads="1"/>
          </p:cNvSpPr>
          <p:nvPr>
            <p:ph type="title"/>
          </p:nvPr>
        </p:nvSpPr>
        <p:spPr>
          <a:xfrm>
            <a:off x="685800" y="0"/>
            <a:ext cx="7772400" cy="1143000"/>
          </a:xfrm>
        </p:spPr>
        <p:txBody>
          <a:bodyPr/>
          <a:lstStyle/>
          <a:p>
            <a:r>
              <a:rPr lang="en-US" smtClean="0">
                <a:solidFill>
                  <a:schemeClr val="bg1"/>
                </a:solidFill>
                <a:latin typeface="Arial Rounded MT Bold" pitchFamily="34" charset="0"/>
              </a:rPr>
              <a:t>Apparent Depth</a:t>
            </a:r>
          </a:p>
        </p:txBody>
      </p:sp>
      <p:sp>
        <p:nvSpPr>
          <p:cNvPr id="4106" name="Text Box 2118"/>
          <p:cNvSpPr txBox="1">
            <a:spLocks noChangeArrowheads="1"/>
          </p:cNvSpPr>
          <p:nvPr/>
        </p:nvSpPr>
        <p:spPr bwMode="auto">
          <a:xfrm>
            <a:off x="8763000" y="6577013"/>
            <a:ext cx="3810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Rounded MT Bold" pitchFamily="34" charset="0"/>
              </a:defRPr>
            </a:lvl1pPr>
            <a:lvl2pPr marL="742950" indent="-285750">
              <a:defRPr sz="2400">
                <a:solidFill>
                  <a:schemeClr val="tx1"/>
                </a:solidFill>
                <a:latin typeface="Arial Rounded MT Bold" pitchFamily="34" charset="0"/>
              </a:defRPr>
            </a:lvl2pPr>
            <a:lvl3pPr marL="1143000" indent="-228600">
              <a:defRPr sz="2400">
                <a:solidFill>
                  <a:schemeClr val="tx1"/>
                </a:solidFill>
                <a:latin typeface="Arial Rounded MT Bold" pitchFamily="34" charset="0"/>
              </a:defRPr>
            </a:lvl3pPr>
            <a:lvl4pPr marL="1600200" indent="-228600">
              <a:defRPr sz="2400">
                <a:solidFill>
                  <a:schemeClr val="tx1"/>
                </a:solidFill>
                <a:latin typeface="Arial Rounded MT Bold" pitchFamily="34" charset="0"/>
              </a:defRPr>
            </a:lvl4pPr>
            <a:lvl5pPr marL="2057400" indent="-228600">
              <a:defRPr sz="2400">
                <a:solidFill>
                  <a:schemeClr val="tx1"/>
                </a:solidFill>
                <a:latin typeface="Arial Rounded MT Bold" pitchFamily="34" charset="0"/>
              </a:defRPr>
            </a:lvl5pPr>
            <a:lvl6pPr marL="2514600" indent="-228600" eaLnBrk="0" fontAlgn="base" hangingPunct="0">
              <a:spcBef>
                <a:spcPct val="0"/>
              </a:spcBef>
              <a:spcAft>
                <a:spcPct val="0"/>
              </a:spcAft>
              <a:defRPr sz="2400">
                <a:solidFill>
                  <a:schemeClr val="tx1"/>
                </a:solidFill>
                <a:latin typeface="Arial Rounded MT Bold" pitchFamily="34" charset="0"/>
              </a:defRPr>
            </a:lvl6pPr>
            <a:lvl7pPr marL="2971800" indent="-228600" eaLnBrk="0" fontAlgn="base" hangingPunct="0">
              <a:spcBef>
                <a:spcPct val="0"/>
              </a:spcBef>
              <a:spcAft>
                <a:spcPct val="0"/>
              </a:spcAft>
              <a:defRPr sz="2400">
                <a:solidFill>
                  <a:schemeClr val="tx1"/>
                </a:solidFill>
                <a:latin typeface="Arial Rounded MT Bold" pitchFamily="34" charset="0"/>
              </a:defRPr>
            </a:lvl7pPr>
            <a:lvl8pPr marL="3429000" indent="-228600" eaLnBrk="0" fontAlgn="base" hangingPunct="0">
              <a:spcBef>
                <a:spcPct val="0"/>
              </a:spcBef>
              <a:spcAft>
                <a:spcPct val="0"/>
              </a:spcAft>
              <a:defRPr sz="2400">
                <a:solidFill>
                  <a:schemeClr val="tx1"/>
                </a:solidFill>
                <a:latin typeface="Arial Rounded MT Bold" pitchFamily="34" charset="0"/>
              </a:defRPr>
            </a:lvl8pPr>
            <a:lvl9pPr marL="3886200" indent="-228600" eaLnBrk="0" fontAlgn="base" hangingPunct="0">
              <a:spcBef>
                <a:spcPct val="0"/>
              </a:spcBef>
              <a:spcAft>
                <a:spcPct val="0"/>
              </a:spcAft>
              <a:defRPr sz="2400">
                <a:solidFill>
                  <a:schemeClr val="tx1"/>
                </a:solidFill>
                <a:latin typeface="Arial Rounded MT Bold" pitchFamily="34" charset="0"/>
              </a:defRPr>
            </a:lvl9pPr>
          </a:lstStyle>
          <a:p>
            <a:pPr>
              <a:spcBef>
                <a:spcPct val="50000"/>
              </a:spcBef>
            </a:pPr>
            <a:r>
              <a:rPr lang="en-US" sz="1200">
                <a:latin typeface="Times New Roman" pitchFamily="18" charset="0"/>
              </a:rPr>
              <a:t>50</a:t>
            </a:r>
          </a:p>
        </p:txBody>
      </p:sp>
      <p:grpSp>
        <p:nvGrpSpPr>
          <p:cNvPr id="4107" name="Group 2156"/>
          <p:cNvGrpSpPr>
            <a:grpSpLocks/>
          </p:cNvGrpSpPr>
          <p:nvPr/>
        </p:nvGrpSpPr>
        <p:grpSpPr bwMode="auto">
          <a:xfrm>
            <a:off x="3124200" y="6019800"/>
            <a:ext cx="5257800" cy="474663"/>
            <a:chOff x="1968" y="3792"/>
            <a:chExt cx="3312" cy="299"/>
          </a:xfrm>
        </p:grpSpPr>
        <p:sp>
          <p:nvSpPr>
            <p:cNvPr id="4130" name="Text Box 2074"/>
            <p:cNvSpPr txBox="1">
              <a:spLocks noChangeArrowheads="1"/>
            </p:cNvSpPr>
            <p:nvPr/>
          </p:nvSpPr>
          <p:spPr bwMode="auto">
            <a:xfrm>
              <a:off x="3648" y="3792"/>
              <a:ext cx="16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Rounded MT Bold" pitchFamily="34" charset="0"/>
                </a:defRPr>
              </a:lvl1pPr>
              <a:lvl2pPr marL="742950" indent="-285750">
                <a:defRPr sz="2400">
                  <a:solidFill>
                    <a:schemeClr val="tx1"/>
                  </a:solidFill>
                  <a:latin typeface="Arial Rounded MT Bold" pitchFamily="34" charset="0"/>
                </a:defRPr>
              </a:lvl2pPr>
              <a:lvl3pPr marL="1143000" indent="-228600">
                <a:defRPr sz="2400">
                  <a:solidFill>
                    <a:schemeClr val="tx1"/>
                  </a:solidFill>
                  <a:latin typeface="Arial Rounded MT Bold" pitchFamily="34" charset="0"/>
                </a:defRPr>
              </a:lvl3pPr>
              <a:lvl4pPr marL="1600200" indent="-228600">
                <a:defRPr sz="2400">
                  <a:solidFill>
                    <a:schemeClr val="tx1"/>
                  </a:solidFill>
                  <a:latin typeface="Arial Rounded MT Bold" pitchFamily="34" charset="0"/>
                </a:defRPr>
              </a:lvl4pPr>
              <a:lvl5pPr marL="2057400" indent="-228600">
                <a:defRPr sz="2400">
                  <a:solidFill>
                    <a:schemeClr val="tx1"/>
                  </a:solidFill>
                  <a:latin typeface="Arial Rounded MT Bold" pitchFamily="34" charset="0"/>
                </a:defRPr>
              </a:lvl5pPr>
              <a:lvl6pPr marL="2514600" indent="-228600" eaLnBrk="0" fontAlgn="base" hangingPunct="0">
                <a:spcBef>
                  <a:spcPct val="0"/>
                </a:spcBef>
                <a:spcAft>
                  <a:spcPct val="0"/>
                </a:spcAft>
                <a:defRPr sz="2400">
                  <a:solidFill>
                    <a:schemeClr val="tx1"/>
                  </a:solidFill>
                  <a:latin typeface="Arial Rounded MT Bold" pitchFamily="34" charset="0"/>
                </a:defRPr>
              </a:lvl6pPr>
              <a:lvl7pPr marL="2971800" indent="-228600" eaLnBrk="0" fontAlgn="base" hangingPunct="0">
                <a:spcBef>
                  <a:spcPct val="0"/>
                </a:spcBef>
                <a:spcAft>
                  <a:spcPct val="0"/>
                </a:spcAft>
                <a:defRPr sz="2400">
                  <a:solidFill>
                    <a:schemeClr val="tx1"/>
                  </a:solidFill>
                  <a:latin typeface="Arial Rounded MT Bold" pitchFamily="34" charset="0"/>
                </a:defRPr>
              </a:lvl7pPr>
              <a:lvl8pPr marL="3429000" indent="-228600" eaLnBrk="0" fontAlgn="base" hangingPunct="0">
                <a:spcBef>
                  <a:spcPct val="0"/>
                </a:spcBef>
                <a:spcAft>
                  <a:spcPct val="0"/>
                </a:spcAft>
                <a:defRPr sz="2400">
                  <a:solidFill>
                    <a:schemeClr val="tx1"/>
                  </a:solidFill>
                  <a:latin typeface="Arial Rounded MT Bold" pitchFamily="34" charset="0"/>
                </a:defRPr>
              </a:lvl8pPr>
              <a:lvl9pPr marL="3886200" indent="-228600" eaLnBrk="0" fontAlgn="base" hangingPunct="0">
                <a:spcBef>
                  <a:spcPct val="0"/>
                </a:spcBef>
                <a:spcAft>
                  <a:spcPct val="0"/>
                </a:spcAft>
                <a:defRPr sz="2400">
                  <a:solidFill>
                    <a:schemeClr val="tx1"/>
                  </a:solidFill>
                  <a:latin typeface="Arial Rounded MT Bold" pitchFamily="34" charset="0"/>
                </a:defRPr>
              </a:lvl9pPr>
            </a:lstStyle>
            <a:p>
              <a:pPr>
                <a:spcBef>
                  <a:spcPct val="50000"/>
                </a:spcBef>
              </a:pPr>
              <a:r>
                <a:rPr lang="en-US" altLang="en-US" b="1"/>
                <a:t>actual fish</a:t>
              </a:r>
            </a:p>
          </p:txBody>
        </p:sp>
        <p:grpSp>
          <p:nvGrpSpPr>
            <p:cNvPr id="4131" name="Group 2136"/>
            <p:cNvGrpSpPr>
              <a:grpSpLocks/>
            </p:cNvGrpSpPr>
            <p:nvPr/>
          </p:nvGrpSpPr>
          <p:grpSpPr bwMode="auto">
            <a:xfrm>
              <a:off x="1968" y="3792"/>
              <a:ext cx="1632" cy="299"/>
              <a:chOff x="1920" y="3792"/>
              <a:chExt cx="1312" cy="299"/>
            </a:xfrm>
          </p:grpSpPr>
          <p:sp>
            <p:nvSpPr>
              <p:cNvPr id="4132" name="Freeform 2093"/>
              <p:cNvSpPr>
                <a:spLocks/>
              </p:cNvSpPr>
              <p:nvPr/>
            </p:nvSpPr>
            <p:spPr bwMode="auto">
              <a:xfrm>
                <a:off x="1920" y="3792"/>
                <a:ext cx="1312" cy="299"/>
              </a:xfrm>
              <a:custGeom>
                <a:avLst/>
                <a:gdLst>
                  <a:gd name="T0" fmla="*/ 2986 w 540"/>
                  <a:gd name="T1" fmla="*/ 6 h 360"/>
                  <a:gd name="T2" fmla="*/ 2685 w 540"/>
                  <a:gd name="T3" fmla="*/ 71 h 360"/>
                  <a:gd name="T4" fmla="*/ 2379 w 540"/>
                  <a:gd name="T5" fmla="*/ 83 h 360"/>
                  <a:gd name="T6" fmla="*/ 1672 w 540"/>
                  <a:gd name="T7" fmla="*/ 71 h 360"/>
                  <a:gd name="T8" fmla="*/ 454 w 540"/>
                  <a:gd name="T9" fmla="*/ 0 h 360"/>
                  <a:gd name="T10" fmla="*/ 0 w 540"/>
                  <a:gd name="T11" fmla="*/ 53 h 360"/>
                  <a:gd name="T12" fmla="*/ 53 w 540"/>
                  <a:gd name="T13" fmla="*/ 201 h 360"/>
                  <a:gd name="T14" fmla="*/ 153 w 540"/>
                  <a:gd name="T15" fmla="*/ 236 h 360"/>
                  <a:gd name="T16" fmla="*/ 454 w 540"/>
                  <a:gd name="T17" fmla="*/ 248 h 360"/>
                  <a:gd name="T18" fmla="*/ 1217 w 540"/>
                  <a:gd name="T19" fmla="*/ 243 h 360"/>
                  <a:gd name="T20" fmla="*/ 1570 w 540"/>
                  <a:gd name="T21" fmla="*/ 194 h 360"/>
                  <a:gd name="T22" fmla="*/ 1871 w 540"/>
                  <a:gd name="T23" fmla="*/ 177 h 360"/>
                  <a:gd name="T24" fmla="*/ 2787 w 540"/>
                  <a:gd name="T25" fmla="*/ 207 h 360"/>
                  <a:gd name="T26" fmla="*/ 3088 w 540"/>
                  <a:gd name="T27" fmla="*/ 218 h 360"/>
                  <a:gd name="T28" fmla="*/ 3188 w 540"/>
                  <a:gd name="T29" fmla="*/ 177 h 360"/>
                  <a:gd name="T30" fmla="*/ 3142 w 540"/>
                  <a:gd name="T31" fmla="*/ 106 h 360"/>
                  <a:gd name="T32" fmla="*/ 3088 w 540"/>
                  <a:gd name="T33" fmla="*/ 88 h 360"/>
                  <a:gd name="T34" fmla="*/ 3039 w 540"/>
                  <a:gd name="T35" fmla="*/ 53 h 36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40"/>
                  <a:gd name="T55" fmla="*/ 0 h 360"/>
                  <a:gd name="T56" fmla="*/ 540 w 540"/>
                  <a:gd name="T57" fmla="*/ 360 h 36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40" h="360">
                    <a:moveTo>
                      <a:pt x="506" y="8"/>
                    </a:moveTo>
                    <a:cubicBezTo>
                      <a:pt x="499" y="50"/>
                      <a:pt x="498" y="83"/>
                      <a:pt x="455" y="102"/>
                    </a:cubicBezTo>
                    <a:cubicBezTo>
                      <a:pt x="438" y="110"/>
                      <a:pt x="403" y="120"/>
                      <a:pt x="403" y="120"/>
                    </a:cubicBezTo>
                    <a:cubicBezTo>
                      <a:pt x="349" y="115"/>
                      <a:pt x="324" y="120"/>
                      <a:pt x="283" y="102"/>
                    </a:cubicBezTo>
                    <a:cubicBezTo>
                      <a:pt x="211" y="71"/>
                      <a:pt x="153" y="23"/>
                      <a:pt x="77" y="0"/>
                    </a:cubicBezTo>
                    <a:cubicBezTo>
                      <a:pt x="14" y="15"/>
                      <a:pt x="19" y="21"/>
                      <a:pt x="0" y="77"/>
                    </a:cubicBezTo>
                    <a:cubicBezTo>
                      <a:pt x="3" y="148"/>
                      <a:pt x="4" y="220"/>
                      <a:pt x="9" y="291"/>
                    </a:cubicBezTo>
                    <a:cubicBezTo>
                      <a:pt x="9" y="292"/>
                      <a:pt x="24" y="341"/>
                      <a:pt x="26" y="342"/>
                    </a:cubicBezTo>
                    <a:cubicBezTo>
                      <a:pt x="41" y="353"/>
                      <a:pt x="77" y="360"/>
                      <a:pt x="77" y="360"/>
                    </a:cubicBezTo>
                    <a:cubicBezTo>
                      <a:pt x="120" y="357"/>
                      <a:pt x="163" y="358"/>
                      <a:pt x="206" y="351"/>
                    </a:cubicBezTo>
                    <a:cubicBezTo>
                      <a:pt x="234" y="346"/>
                      <a:pt x="257" y="295"/>
                      <a:pt x="266" y="282"/>
                    </a:cubicBezTo>
                    <a:cubicBezTo>
                      <a:pt x="275" y="268"/>
                      <a:pt x="303" y="262"/>
                      <a:pt x="317" y="257"/>
                    </a:cubicBezTo>
                    <a:cubicBezTo>
                      <a:pt x="405" y="263"/>
                      <a:pt x="423" y="248"/>
                      <a:pt x="472" y="300"/>
                    </a:cubicBezTo>
                    <a:cubicBezTo>
                      <a:pt x="481" y="327"/>
                      <a:pt x="478" y="347"/>
                      <a:pt x="523" y="317"/>
                    </a:cubicBezTo>
                    <a:cubicBezTo>
                      <a:pt x="540" y="306"/>
                      <a:pt x="535" y="277"/>
                      <a:pt x="540" y="257"/>
                    </a:cubicBezTo>
                    <a:cubicBezTo>
                      <a:pt x="537" y="223"/>
                      <a:pt x="536" y="188"/>
                      <a:pt x="532" y="154"/>
                    </a:cubicBezTo>
                    <a:cubicBezTo>
                      <a:pt x="531" y="145"/>
                      <a:pt x="525" y="137"/>
                      <a:pt x="523" y="128"/>
                    </a:cubicBezTo>
                    <a:cubicBezTo>
                      <a:pt x="519" y="111"/>
                      <a:pt x="515" y="77"/>
                      <a:pt x="515" y="77"/>
                    </a:cubicBezTo>
                  </a:path>
                </a:pathLst>
              </a:custGeom>
              <a:solidFill>
                <a:srgbClr val="FF00FF"/>
              </a:solidFill>
              <a:ln w="9525">
                <a:solidFill>
                  <a:schemeClr val="tx1"/>
                </a:solidFill>
                <a:round/>
                <a:headEnd/>
                <a:tailEnd/>
              </a:ln>
            </p:spPr>
            <p:txBody>
              <a:bodyPr wrap="none" anchor="ctr"/>
              <a:lstStyle/>
              <a:p>
                <a:endParaRPr lang="en-US"/>
              </a:p>
            </p:txBody>
          </p:sp>
          <p:sp>
            <p:nvSpPr>
              <p:cNvPr id="4133" name="Freeform 2119"/>
              <p:cNvSpPr>
                <a:spLocks/>
              </p:cNvSpPr>
              <p:nvPr/>
            </p:nvSpPr>
            <p:spPr bwMode="auto">
              <a:xfrm>
                <a:off x="1968" y="3984"/>
                <a:ext cx="144" cy="56"/>
              </a:xfrm>
              <a:custGeom>
                <a:avLst/>
                <a:gdLst>
                  <a:gd name="T0" fmla="*/ 0 w 144"/>
                  <a:gd name="T1" fmla="*/ 48 h 56"/>
                  <a:gd name="T2" fmla="*/ 96 w 144"/>
                  <a:gd name="T3" fmla="*/ 48 h 56"/>
                  <a:gd name="T4" fmla="*/ 144 w 144"/>
                  <a:gd name="T5" fmla="*/ 0 h 56"/>
                  <a:gd name="T6" fmla="*/ 0 60000 65536"/>
                  <a:gd name="T7" fmla="*/ 0 60000 65536"/>
                  <a:gd name="T8" fmla="*/ 0 60000 65536"/>
                  <a:gd name="T9" fmla="*/ 0 w 144"/>
                  <a:gd name="T10" fmla="*/ 0 h 56"/>
                  <a:gd name="T11" fmla="*/ 144 w 144"/>
                  <a:gd name="T12" fmla="*/ 56 h 56"/>
                </a:gdLst>
                <a:ahLst/>
                <a:cxnLst>
                  <a:cxn ang="T6">
                    <a:pos x="T0" y="T1"/>
                  </a:cxn>
                  <a:cxn ang="T7">
                    <a:pos x="T2" y="T3"/>
                  </a:cxn>
                  <a:cxn ang="T8">
                    <a:pos x="T4" y="T5"/>
                  </a:cxn>
                </a:cxnLst>
                <a:rect l="T9" t="T10" r="T11" b="T12"/>
                <a:pathLst>
                  <a:path w="144" h="56">
                    <a:moveTo>
                      <a:pt x="0" y="48"/>
                    </a:moveTo>
                    <a:cubicBezTo>
                      <a:pt x="36" y="52"/>
                      <a:pt x="72" y="56"/>
                      <a:pt x="96" y="48"/>
                    </a:cubicBezTo>
                    <a:cubicBezTo>
                      <a:pt x="120" y="40"/>
                      <a:pt x="132" y="20"/>
                      <a:pt x="144" y="0"/>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134" name="Oval 2122"/>
              <p:cNvSpPr>
                <a:spLocks noChangeArrowheads="1"/>
              </p:cNvSpPr>
              <p:nvPr/>
            </p:nvSpPr>
            <p:spPr bwMode="auto">
              <a:xfrm>
                <a:off x="1968" y="3888"/>
                <a:ext cx="48" cy="48"/>
              </a:xfrm>
              <a:prstGeom prst="ellipse">
                <a:avLst/>
              </a:prstGeom>
              <a:solidFill>
                <a:schemeClr val="bg1"/>
              </a:solidFill>
              <a:ln w="9525">
                <a:solidFill>
                  <a:schemeClr val="tx1"/>
                </a:solidFill>
                <a:round/>
                <a:headEnd/>
                <a:tailEnd/>
              </a:ln>
            </p:spPr>
            <p:txBody>
              <a:bodyPr wrap="none" anchor="ctr"/>
              <a:lstStyle/>
              <a:p>
                <a:endParaRPr lang="en-US"/>
              </a:p>
            </p:txBody>
          </p:sp>
        </p:grpSp>
      </p:grpSp>
      <p:grpSp>
        <p:nvGrpSpPr>
          <p:cNvPr id="9" name="Group 2152"/>
          <p:cNvGrpSpPr>
            <a:grpSpLocks/>
          </p:cNvGrpSpPr>
          <p:nvPr/>
        </p:nvGrpSpPr>
        <p:grpSpPr bwMode="auto">
          <a:xfrm>
            <a:off x="3124200" y="4114800"/>
            <a:ext cx="2438400" cy="2057400"/>
            <a:chOff x="1968" y="2592"/>
            <a:chExt cx="1536" cy="1296"/>
          </a:xfrm>
        </p:grpSpPr>
        <p:sp>
          <p:nvSpPr>
            <p:cNvPr id="4126" name="Line 2073"/>
            <p:cNvSpPr>
              <a:spLocks noChangeShapeType="1"/>
            </p:cNvSpPr>
            <p:nvPr/>
          </p:nvSpPr>
          <p:spPr bwMode="auto">
            <a:xfrm flipV="1">
              <a:off x="1968" y="2592"/>
              <a:ext cx="240" cy="12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127" name="Line 2135"/>
            <p:cNvSpPr>
              <a:spLocks noChangeShapeType="1"/>
            </p:cNvSpPr>
            <p:nvPr/>
          </p:nvSpPr>
          <p:spPr bwMode="auto">
            <a:xfrm flipV="1">
              <a:off x="1968" y="2592"/>
              <a:ext cx="384" cy="12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128" name="Line 2148"/>
            <p:cNvSpPr>
              <a:spLocks noChangeShapeType="1"/>
            </p:cNvSpPr>
            <p:nvPr/>
          </p:nvSpPr>
          <p:spPr bwMode="auto">
            <a:xfrm flipH="1" flipV="1">
              <a:off x="3303" y="2592"/>
              <a:ext cx="201" cy="1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129" name="Line 2149"/>
            <p:cNvSpPr>
              <a:spLocks noChangeShapeType="1"/>
            </p:cNvSpPr>
            <p:nvPr/>
          </p:nvSpPr>
          <p:spPr bwMode="auto">
            <a:xfrm flipH="1" flipV="1">
              <a:off x="3179" y="2592"/>
              <a:ext cx="325" cy="1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10" name="Group 2154"/>
          <p:cNvGrpSpPr>
            <a:grpSpLocks/>
          </p:cNvGrpSpPr>
          <p:nvPr/>
        </p:nvGrpSpPr>
        <p:grpSpPr bwMode="auto">
          <a:xfrm>
            <a:off x="3124200" y="4114800"/>
            <a:ext cx="2449513" cy="990600"/>
            <a:chOff x="1968" y="2592"/>
            <a:chExt cx="1543" cy="624"/>
          </a:xfrm>
        </p:grpSpPr>
        <p:sp>
          <p:nvSpPr>
            <p:cNvPr id="4122" name="Line 2097"/>
            <p:cNvSpPr>
              <a:spLocks noChangeShapeType="1"/>
            </p:cNvSpPr>
            <p:nvPr/>
          </p:nvSpPr>
          <p:spPr bwMode="auto">
            <a:xfrm flipH="1">
              <a:off x="1968" y="2592"/>
              <a:ext cx="240" cy="624"/>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123" name="Line 2137"/>
            <p:cNvSpPr>
              <a:spLocks noChangeShapeType="1"/>
            </p:cNvSpPr>
            <p:nvPr/>
          </p:nvSpPr>
          <p:spPr bwMode="auto">
            <a:xfrm flipV="1">
              <a:off x="1968" y="2592"/>
              <a:ext cx="384" cy="624"/>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124" name="Line 2145"/>
            <p:cNvSpPr>
              <a:spLocks noChangeShapeType="1"/>
            </p:cNvSpPr>
            <p:nvPr/>
          </p:nvSpPr>
          <p:spPr bwMode="auto">
            <a:xfrm>
              <a:off x="3303" y="2592"/>
              <a:ext cx="208" cy="624"/>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125" name="Line 2150"/>
            <p:cNvSpPr>
              <a:spLocks noChangeShapeType="1"/>
            </p:cNvSpPr>
            <p:nvPr/>
          </p:nvSpPr>
          <p:spPr bwMode="auto">
            <a:xfrm flipH="1" flipV="1">
              <a:off x="3179" y="2592"/>
              <a:ext cx="332" cy="624"/>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4110" name="Group 2155"/>
          <p:cNvGrpSpPr>
            <a:grpSpLocks/>
          </p:cNvGrpSpPr>
          <p:nvPr/>
        </p:nvGrpSpPr>
        <p:grpSpPr bwMode="auto">
          <a:xfrm>
            <a:off x="3124200" y="4953000"/>
            <a:ext cx="5257800" cy="536575"/>
            <a:chOff x="1968" y="3120"/>
            <a:chExt cx="3312" cy="338"/>
          </a:xfrm>
        </p:grpSpPr>
        <p:sp>
          <p:nvSpPr>
            <p:cNvPr id="4117" name="Text Box 2075"/>
            <p:cNvSpPr txBox="1">
              <a:spLocks noChangeArrowheads="1"/>
            </p:cNvSpPr>
            <p:nvPr/>
          </p:nvSpPr>
          <p:spPr bwMode="auto">
            <a:xfrm>
              <a:off x="3648" y="3120"/>
              <a:ext cx="16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Rounded MT Bold" pitchFamily="34" charset="0"/>
                </a:defRPr>
              </a:lvl1pPr>
              <a:lvl2pPr marL="742950" indent="-285750">
                <a:defRPr sz="2400">
                  <a:solidFill>
                    <a:schemeClr val="tx1"/>
                  </a:solidFill>
                  <a:latin typeface="Arial Rounded MT Bold" pitchFamily="34" charset="0"/>
                </a:defRPr>
              </a:lvl2pPr>
              <a:lvl3pPr marL="1143000" indent="-228600">
                <a:defRPr sz="2400">
                  <a:solidFill>
                    <a:schemeClr val="tx1"/>
                  </a:solidFill>
                  <a:latin typeface="Arial Rounded MT Bold" pitchFamily="34" charset="0"/>
                </a:defRPr>
              </a:lvl3pPr>
              <a:lvl4pPr marL="1600200" indent="-228600">
                <a:defRPr sz="2400">
                  <a:solidFill>
                    <a:schemeClr val="tx1"/>
                  </a:solidFill>
                  <a:latin typeface="Arial Rounded MT Bold" pitchFamily="34" charset="0"/>
                </a:defRPr>
              </a:lvl4pPr>
              <a:lvl5pPr marL="2057400" indent="-228600">
                <a:defRPr sz="2400">
                  <a:solidFill>
                    <a:schemeClr val="tx1"/>
                  </a:solidFill>
                  <a:latin typeface="Arial Rounded MT Bold" pitchFamily="34" charset="0"/>
                </a:defRPr>
              </a:lvl5pPr>
              <a:lvl6pPr marL="2514600" indent="-228600" eaLnBrk="0" fontAlgn="base" hangingPunct="0">
                <a:spcBef>
                  <a:spcPct val="0"/>
                </a:spcBef>
                <a:spcAft>
                  <a:spcPct val="0"/>
                </a:spcAft>
                <a:defRPr sz="2400">
                  <a:solidFill>
                    <a:schemeClr val="tx1"/>
                  </a:solidFill>
                  <a:latin typeface="Arial Rounded MT Bold" pitchFamily="34" charset="0"/>
                </a:defRPr>
              </a:lvl6pPr>
              <a:lvl7pPr marL="2971800" indent="-228600" eaLnBrk="0" fontAlgn="base" hangingPunct="0">
                <a:spcBef>
                  <a:spcPct val="0"/>
                </a:spcBef>
                <a:spcAft>
                  <a:spcPct val="0"/>
                </a:spcAft>
                <a:defRPr sz="2400">
                  <a:solidFill>
                    <a:schemeClr val="tx1"/>
                  </a:solidFill>
                  <a:latin typeface="Arial Rounded MT Bold" pitchFamily="34" charset="0"/>
                </a:defRPr>
              </a:lvl7pPr>
              <a:lvl8pPr marL="3429000" indent="-228600" eaLnBrk="0" fontAlgn="base" hangingPunct="0">
                <a:spcBef>
                  <a:spcPct val="0"/>
                </a:spcBef>
                <a:spcAft>
                  <a:spcPct val="0"/>
                </a:spcAft>
                <a:defRPr sz="2400">
                  <a:solidFill>
                    <a:schemeClr val="tx1"/>
                  </a:solidFill>
                  <a:latin typeface="Arial Rounded MT Bold" pitchFamily="34" charset="0"/>
                </a:defRPr>
              </a:lvl8pPr>
              <a:lvl9pPr marL="3886200" indent="-228600" eaLnBrk="0" fontAlgn="base" hangingPunct="0">
                <a:spcBef>
                  <a:spcPct val="0"/>
                </a:spcBef>
                <a:spcAft>
                  <a:spcPct val="0"/>
                </a:spcAft>
                <a:defRPr sz="2400">
                  <a:solidFill>
                    <a:schemeClr val="tx1"/>
                  </a:solidFill>
                  <a:latin typeface="Arial Rounded MT Bold" pitchFamily="34" charset="0"/>
                </a:defRPr>
              </a:lvl9pPr>
            </a:lstStyle>
            <a:p>
              <a:pPr>
                <a:spcBef>
                  <a:spcPct val="50000"/>
                </a:spcBef>
              </a:pPr>
              <a:r>
                <a:rPr lang="en-US" altLang="en-US" b="1"/>
                <a:t>apparent fish</a:t>
              </a:r>
            </a:p>
          </p:txBody>
        </p:sp>
        <p:grpSp>
          <p:nvGrpSpPr>
            <p:cNvPr id="4118" name="Group 2141"/>
            <p:cNvGrpSpPr>
              <a:grpSpLocks/>
            </p:cNvGrpSpPr>
            <p:nvPr/>
          </p:nvGrpSpPr>
          <p:grpSpPr bwMode="auto">
            <a:xfrm>
              <a:off x="1968" y="3168"/>
              <a:ext cx="1632" cy="290"/>
              <a:chOff x="1920" y="3456"/>
              <a:chExt cx="1344" cy="290"/>
            </a:xfrm>
          </p:grpSpPr>
          <p:sp>
            <p:nvSpPr>
              <p:cNvPr id="4119" name="Freeform 2142" descr="Small checker board"/>
              <p:cNvSpPr>
                <a:spLocks/>
              </p:cNvSpPr>
              <p:nvPr/>
            </p:nvSpPr>
            <p:spPr bwMode="auto">
              <a:xfrm>
                <a:off x="1920" y="3456"/>
                <a:ext cx="1344" cy="290"/>
              </a:xfrm>
              <a:custGeom>
                <a:avLst/>
                <a:gdLst>
                  <a:gd name="T0" fmla="*/ 3134 w 540"/>
                  <a:gd name="T1" fmla="*/ 5 h 360"/>
                  <a:gd name="T2" fmla="*/ 2817 w 540"/>
                  <a:gd name="T3" fmla="*/ 66 h 360"/>
                  <a:gd name="T4" fmla="*/ 2496 w 540"/>
                  <a:gd name="T5" fmla="*/ 78 h 360"/>
                  <a:gd name="T6" fmla="*/ 1752 w 540"/>
                  <a:gd name="T7" fmla="*/ 66 h 360"/>
                  <a:gd name="T8" fmla="*/ 478 w 540"/>
                  <a:gd name="T9" fmla="*/ 0 h 360"/>
                  <a:gd name="T10" fmla="*/ 0 w 540"/>
                  <a:gd name="T11" fmla="*/ 50 h 360"/>
                  <a:gd name="T12" fmla="*/ 55 w 540"/>
                  <a:gd name="T13" fmla="*/ 188 h 360"/>
                  <a:gd name="T14" fmla="*/ 162 w 540"/>
                  <a:gd name="T15" fmla="*/ 222 h 360"/>
                  <a:gd name="T16" fmla="*/ 478 w 540"/>
                  <a:gd name="T17" fmla="*/ 234 h 360"/>
                  <a:gd name="T18" fmla="*/ 1277 w 540"/>
                  <a:gd name="T19" fmla="*/ 228 h 360"/>
                  <a:gd name="T20" fmla="*/ 1648 w 540"/>
                  <a:gd name="T21" fmla="*/ 183 h 360"/>
                  <a:gd name="T22" fmla="*/ 1964 w 540"/>
                  <a:gd name="T23" fmla="*/ 167 h 360"/>
                  <a:gd name="T24" fmla="*/ 2924 w 540"/>
                  <a:gd name="T25" fmla="*/ 195 h 360"/>
                  <a:gd name="T26" fmla="*/ 3241 w 540"/>
                  <a:gd name="T27" fmla="*/ 205 h 360"/>
                  <a:gd name="T28" fmla="*/ 3345 w 540"/>
                  <a:gd name="T29" fmla="*/ 167 h 360"/>
                  <a:gd name="T30" fmla="*/ 3295 w 540"/>
                  <a:gd name="T31" fmla="*/ 100 h 360"/>
                  <a:gd name="T32" fmla="*/ 3241 w 540"/>
                  <a:gd name="T33" fmla="*/ 83 h 360"/>
                  <a:gd name="T34" fmla="*/ 3191 w 540"/>
                  <a:gd name="T35" fmla="*/ 50 h 36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40"/>
                  <a:gd name="T55" fmla="*/ 0 h 360"/>
                  <a:gd name="T56" fmla="*/ 540 w 540"/>
                  <a:gd name="T57" fmla="*/ 360 h 36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40" h="360">
                    <a:moveTo>
                      <a:pt x="506" y="8"/>
                    </a:moveTo>
                    <a:cubicBezTo>
                      <a:pt x="499" y="50"/>
                      <a:pt x="498" y="83"/>
                      <a:pt x="455" y="102"/>
                    </a:cubicBezTo>
                    <a:cubicBezTo>
                      <a:pt x="438" y="110"/>
                      <a:pt x="403" y="120"/>
                      <a:pt x="403" y="120"/>
                    </a:cubicBezTo>
                    <a:cubicBezTo>
                      <a:pt x="349" y="115"/>
                      <a:pt x="324" y="120"/>
                      <a:pt x="283" y="102"/>
                    </a:cubicBezTo>
                    <a:cubicBezTo>
                      <a:pt x="211" y="71"/>
                      <a:pt x="153" y="23"/>
                      <a:pt x="77" y="0"/>
                    </a:cubicBezTo>
                    <a:cubicBezTo>
                      <a:pt x="14" y="15"/>
                      <a:pt x="19" y="21"/>
                      <a:pt x="0" y="77"/>
                    </a:cubicBezTo>
                    <a:cubicBezTo>
                      <a:pt x="3" y="148"/>
                      <a:pt x="4" y="220"/>
                      <a:pt x="9" y="291"/>
                    </a:cubicBezTo>
                    <a:cubicBezTo>
                      <a:pt x="9" y="292"/>
                      <a:pt x="24" y="341"/>
                      <a:pt x="26" y="342"/>
                    </a:cubicBezTo>
                    <a:cubicBezTo>
                      <a:pt x="41" y="353"/>
                      <a:pt x="77" y="360"/>
                      <a:pt x="77" y="360"/>
                    </a:cubicBezTo>
                    <a:cubicBezTo>
                      <a:pt x="120" y="357"/>
                      <a:pt x="163" y="358"/>
                      <a:pt x="206" y="351"/>
                    </a:cubicBezTo>
                    <a:cubicBezTo>
                      <a:pt x="234" y="346"/>
                      <a:pt x="257" y="295"/>
                      <a:pt x="266" y="282"/>
                    </a:cubicBezTo>
                    <a:cubicBezTo>
                      <a:pt x="275" y="268"/>
                      <a:pt x="303" y="262"/>
                      <a:pt x="317" y="257"/>
                    </a:cubicBezTo>
                    <a:cubicBezTo>
                      <a:pt x="405" y="263"/>
                      <a:pt x="423" y="248"/>
                      <a:pt x="472" y="300"/>
                    </a:cubicBezTo>
                    <a:cubicBezTo>
                      <a:pt x="481" y="327"/>
                      <a:pt x="478" y="347"/>
                      <a:pt x="523" y="317"/>
                    </a:cubicBezTo>
                    <a:cubicBezTo>
                      <a:pt x="540" y="306"/>
                      <a:pt x="535" y="277"/>
                      <a:pt x="540" y="257"/>
                    </a:cubicBezTo>
                    <a:cubicBezTo>
                      <a:pt x="537" y="223"/>
                      <a:pt x="536" y="188"/>
                      <a:pt x="532" y="154"/>
                    </a:cubicBezTo>
                    <a:cubicBezTo>
                      <a:pt x="531" y="145"/>
                      <a:pt x="525" y="137"/>
                      <a:pt x="523" y="128"/>
                    </a:cubicBezTo>
                    <a:cubicBezTo>
                      <a:pt x="519" y="111"/>
                      <a:pt x="515" y="77"/>
                      <a:pt x="515" y="77"/>
                    </a:cubicBezTo>
                  </a:path>
                </a:pathLst>
              </a:custGeom>
              <a:pattFill prst="smCheck">
                <a:fgClr>
                  <a:srgbClr val="FF00FF"/>
                </a:fgClr>
                <a:bgClr>
                  <a:srgbClr val="FFFFFF"/>
                </a:bgClr>
              </a:pattFill>
              <a:ln w="9525">
                <a:solidFill>
                  <a:schemeClr val="tx1"/>
                </a:solidFill>
                <a:round/>
                <a:headEnd/>
                <a:tailEnd/>
              </a:ln>
            </p:spPr>
            <p:txBody>
              <a:bodyPr wrap="none" anchor="ctr"/>
              <a:lstStyle/>
              <a:p>
                <a:endParaRPr lang="en-US"/>
              </a:p>
            </p:txBody>
          </p:sp>
          <p:sp>
            <p:nvSpPr>
              <p:cNvPr id="4120" name="Freeform 2143"/>
              <p:cNvSpPr>
                <a:spLocks/>
              </p:cNvSpPr>
              <p:nvPr/>
            </p:nvSpPr>
            <p:spPr bwMode="auto">
              <a:xfrm>
                <a:off x="1968" y="3648"/>
                <a:ext cx="144" cy="56"/>
              </a:xfrm>
              <a:custGeom>
                <a:avLst/>
                <a:gdLst>
                  <a:gd name="T0" fmla="*/ 0 w 144"/>
                  <a:gd name="T1" fmla="*/ 48 h 56"/>
                  <a:gd name="T2" fmla="*/ 96 w 144"/>
                  <a:gd name="T3" fmla="*/ 48 h 56"/>
                  <a:gd name="T4" fmla="*/ 144 w 144"/>
                  <a:gd name="T5" fmla="*/ 0 h 56"/>
                  <a:gd name="T6" fmla="*/ 0 60000 65536"/>
                  <a:gd name="T7" fmla="*/ 0 60000 65536"/>
                  <a:gd name="T8" fmla="*/ 0 60000 65536"/>
                  <a:gd name="T9" fmla="*/ 0 w 144"/>
                  <a:gd name="T10" fmla="*/ 0 h 56"/>
                  <a:gd name="T11" fmla="*/ 144 w 144"/>
                  <a:gd name="T12" fmla="*/ 56 h 56"/>
                </a:gdLst>
                <a:ahLst/>
                <a:cxnLst>
                  <a:cxn ang="T6">
                    <a:pos x="T0" y="T1"/>
                  </a:cxn>
                  <a:cxn ang="T7">
                    <a:pos x="T2" y="T3"/>
                  </a:cxn>
                  <a:cxn ang="T8">
                    <a:pos x="T4" y="T5"/>
                  </a:cxn>
                </a:cxnLst>
                <a:rect l="T9" t="T10" r="T11" b="T12"/>
                <a:pathLst>
                  <a:path w="144" h="56">
                    <a:moveTo>
                      <a:pt x="0" y="48"/>
                    </a:moveTo>
                    <a:cubicBezTo>
                      <a:pt x="36" y="52"/>
                      <a:pt x="72" y="56"/>
                      <a:pt x="96" y="48"/>
                    </a:cubicBezTo>
                    <a:cubicBezTo>
                      <a:pt x="120" y="40"/>
                      <a:pt x="132" y="20"/>
                      <a:pt x="144" y="0"/>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121" name="Oval 2144"/>
              <p:cNvSpPr>
                <a:spLocks noChangeArrowheads="1"/>
              </p:cNvSpPr>
              <p:nvPr/>
            </p:nvSpPr>
            <p:spPr bwMode="auto">
              <a:xfrm>
                <a:off x="1968" y="3552"/>
                <a:ext cx="48" cy="48"/>
              </a:xfrm>
              <a:prstGeom prst="ellipse">
                <a:avLst/>
              </a:prstGeom>
              <a:solidFill>
                <a:schemeClr val="bg1"/>
              </a:solidFill>
              <a:ln w="9525">
                <a:solidFill>
                  <a:schemeClr val="tx1"/>
                </a:solidFill>
                <a:round/>
                <a:headEnd/>
                <a:tailEnd/>
              </a:ln>
            </p:spPr>
            <p:txBody>
              <a:bodyPr wrap="none" anchor="ctr"/>
              <a:lstStyle/>
              <a:p>
                <a:endParaRPr lang="en-US"/>
              </a:p>
            </p:txBody>
          </p:sp>
        </p:grpSp>
      </p:grpSp>
      <p:pic>
        <p:nvPicPr>
          <p:cNvPr id="4111" name="Picture 2160" descr="j0343169"/>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883025" y="1676400"/>
            <a:ext cx="1146175" cy="995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112" name="Group 2159"/>
          <p:cNvGrpSpPr>
            <a:grpSpLocks/>
          </p:cNvGrpSpPr>
          <p:nvPr/>
        </p:nvGrpSpPr>
        <p:grpSpPr bwMode="auto">
          <a:xfrm>
            <a:off x="3505200" y="2438400"/>
            <a:ext cx="1738313" cy="1676400"/>
            <a:chOff x="2208" y="1536"/>
            <a:chExt cx="1095" cy="1056"/>
          </a:xfrm>
        </p:grpSpPr>
        <p:sp>
          <p:nvSpPr>
            <p:cNvPr id="4113" name="Line 2070"/>
            <p:cNvSpPr>
              <a:spLocks noChangeShapeType="1"/>
            </p:cNvSpPr>
            <p:nvPr/>
          </p:nvSpPr>
          <p:spPr bwMode="auto">
            <a:xfrm flipV="1">
              <a:off x="2208" y="1536"/>
              <a:ext cx="432" cy="105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114" name="Line 2071"/>
            <p:cNvSpPr>
              <a:spLocks noChangeShapeType="1"/>
            </p:cNvSpPr>
            <p:nvPr/>
          </p:nvSpPr>
          <p:spPr bwMode="auto">
            <a:xfrm flipV="1">
              <a:off x="2352" y="1536"/>
              <a:ext cx="624" cy="105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115" name="Line 2146"/>
            <p:cNvSpPr>
              <a:spLocks noChangeShapeType="1"/>
            </p:cNvSpPr>
            <p:nvPr/>
          </p:nvSpPr>
          <p:spPr bwMode="auto">
            <a:xfrm flipH="1" flipV="1">
              <a:off x="2976" y="1536"/>
              <a:ext cx="327" cy="105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116" name="Line 2147"/>
            <p:cNvSpPr>
              <a:spLocks noChangeShapeType="1"/>
            </p:cNvSpPr>
            <p:nvPr/>
          </p:nvSpPr>
          <p:spPr bwMode="auto">
            <a:xfrm flipH="1" flipV="1">
              <a:off x="2640" y="1536"/>
              <a:ext cx="539" cy="105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spTree>
    <p:custDataLst>
      <p:tags r:id="rId2"/>
    </p:custDataLst>
    <p:extLst>
      <p:ext uri="{BB962C8B-B14F-4D97-AF65-F5344CB8AC3E}">
        <p14:creationId xmlns:p14="http://schemas.microsoft.com/office/powerpoint/2010/main" val="350134504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ppt_x</p:attrName>
                                        </p:attrNameLst>
                                      </p:cBhvr>
                                      <p:tavLst>
                                        <p:tav tm="0">
                                          <p:val>
                                            <p:strVal val="#ppt_x"/>
                                          </p:val>
                                        </p:tav>
                                        <p:tav tm="100000">
                                          <p:val>
                                            <p:strVal val="#ppt_x"/>
                                          </p:val>
                                        </p:tav>
                                      </p:tavLst>
                                    </p:anim>
                                    <p:anim calcmode="lin" valueType="num">
                                      <p:cBhvr>
                                        <p:cTn id="8" dur="500" fill="hold"/>
                                        <p:tgtEl>
                                          <p:spTgt spid="9"/>
                                        </p:tgtEl>
                                        <p:attrNameLst>
                                          <p:attrName>ppt_y</p:attrName>
                                        </p:attrNameLst>
                                      </p:cBhvr>
                                      <p:tavLst>
                                        <p:tav tm="0">
                                          <p:val>
                                            <p:strVal val="#ppt_y+#ppt_h/2"/>
                                          </p:val>
                                        </p:tav>
                                        <p:tav tm="100000">
                                          <p:val>
                                            <p:strVal val="#ppt_y"/>
                                          </p:val>
                                        </p:tav>
                                      </p:tavLst>
                                    </p:anim>
                                    <p:anim calcmode="lin" valueType="num">
                                      <p:cBhvr>
                                        <p:cTn id="9" dur="500" fill="hold"/>
                                        <p:tgtEl>
                                          <p:spTgt spid="9"/>
                                        </p:tgtEl>
                                        <p:attrNameLst>
                                          <p:attrName>ppt_w</p:attrName>
                                        </p:attrNameLst>
                                      </p:cBhvr>
                                      <p:tavLst>
                                        <p:tav tm="0">
                                          <p:val>
                                            <p:strVal val="#ppt_w"/>
                                          </p:val>
                                        </p:tav>
                                        <p:tav tm="100000">
                                          <p:val>
                                            <p:strVal val="#ppt_w"/>
                                          </p:val>
                                        </p:tav>
                                      </p:tavLst>
                                    </p:anim>
                                    <p:anim calcmode="lin" valueType="num">
                                      <p:cBhvr>
                                        <p:cTn id="10" dur="500" fill="hold"/>
                                        <p:tgtEl>
                                          <p:spTgt spid="9"/>
                                        </p:tgtEl>
                                        <p:attrNameLst>
                                          <p:attrName>ppt_h</p:attrName>
                                        </p:attrNameLst>
                                      </p:cBhvr>
                                      <p:tavLst>
                                        <p:tav tm="0">
                                          <p:val>
                                            <p:fltVal val="0"/>
                                          </p:val>
                                        </p:tav>
                                        <p:tav tm="100000">
                                          <p:val>
                                            <p:strVal val="#ppt_h"/>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17" presetClass="entr" presetSubtype="1"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ppt_x</p:attrName>
                                        </p:attrNameLst>
                                      </p:cBhvr>
                                      <p:tavLst>
                                        <p:tav tm="0">
                                          <p:val>
                                            <p:strVal val="#ppt_x"/>
                                          </p:val>
                                        </p:tav>
                                        <p:tav tm="100000">
                                          <p:val>
                                            <p:strVal val="#ppt_x"/>
                                          </p:val>
                                        </p:tav>
                                      </p:tavLst>
                                    </p:anim>
                                    <p:anim calcmode="lin" valueType="num">
                                      <p:cBhvr>
                                        <p:cTn id="16" dur="500" fill="hold"/>
                                        <p:tgtEl>
                                          <p:spTgt spid="10"/>
                                        </p:tgtEl>
                                        <p:attrNameLst>
                                          <p:attrName>ppt_y</p:attrName>
                                        </p:attrNameLst>
                                      </p:cBhvr>
                                      <p:tavLst>
                                        <p:tav tm="0">
                                          <p:val>
                                            <p:strVal val="#ppt_y-#ppt_h/2"/>
                                          </p:val>
                                        </p:tav>
                                        <p:tav tm="100000">
                                          <p:val>
                                            <p:strVal val="#ppt_y"/>
                                          </p:val>
                                        </p:tav>
                                      </p:tavLst>
                                    </p:anim>
                                    <p:anim calcmode="lin" valueType="num">
                                      <p:cBhvr>
                                        <p:cTn id="17" dur="500" fill="hold"/>
                                        <p:tgtEl>
                                          <p:spTgt spid="10"/>
                                        </p:tgtEl>
                                        <p:attrNameLst>
                                          <p:attrName>ppt_w</p:attrName>
                                        </p:attrNameLst>
                                      </p:cBhvr>
                                      <p:tavLst>
                                        <p:tav tm="0">
                                          <p:val>
                                            <p:strVal val="#ppt_w"/>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TPQuestion"/>
          <p:cNvSpPr>
            <a:spLocks noGrp="1"/>
          </p:cNvSpPr>
          <p:nvPr>
            <p:ph type="title"/>
          </p:nvPr>
        </p:nvSpPr>
        <p:spPr>
          <a:xfrm>
            <a:off x="457200" y="503238"/>
            <a:ext cx="8229600" cy="1477962"/>
          </a:xfrm>
        </p:spPr>
        <p:txBody>
          <a:bodyPr/>
          <a:lstStyle/>
          <a:p>
            <a:pPr algn="l"/>
            <a:r>
              <a:rPr lang="en-US" sz="3200" smtClean="0">
                <a:latin typeface="Comic Sans MS" pitchFamily="66" charset="0"/>
              </a:rPr>
              <a:t>To spear a fish, should you aim directly at the image, slightly above, or slightly below?</a:t>
            </a:r>
            <a:endParaRPr lang="en-US" sz="3200" smtClean="0"/>
          </a:p>
        </p:txBody>
      </p:sp>
      <p:graphicFrame>
        <p:nvGraphicFramePr>
          <p:cNvPr id="4" name="TPChart"/>
          <p:cNvGraphicFramePr>
            <a:graphicFrameLocks noChangeAspect="1"/>
          </p:cNvGraphicFramePr>
          <p:nvPr>
            <p:custDataLst>
              <p:tags r:id="rId3"/>
            </p:custDataLst>
            <p:extLst>
              <p:ext uri="{D42A27DB-BD31-4B8C-83A1-F6EECF244321}">
                <p14:modId xmlns:p14="http://schemas.microsoft.com/office/powerpoint/2010/main" val="2316575945"/>
              </p:ext>
            </p:extLst>
          </p:nvPr>
        </p:nvGraphicFramePr>
        <p:xfrm>
          <a:off x="6248400" y="1447800"/>
          <a:ext cx="2590800" cy="2914650"/>
        </p:xfrm>
        <a:graphic>
          <a:graphicData uri="http://schemas.openxmlformats.org/presentationml/2006/ole">
            <mc:AlternateContent xmlns:mc="http://schemas.openxmlformats.org/markup-compatibility/2006">
              <mc:Choice xmlns:v="urn:schemas-microsoft-com:vml" Requires="v">
                <p:oleObj spid="_x0000_s71702" name="Chart" r:id="rId6" imgW="4572000" imgH="5143500" progId="MSGraph.Chart.8">
                  <p:embed followColorScheme="full"/>
                </p:oleObj>
              </mc:Choice>
              <mc:Fallback>
                <p:oleObj name="Chart" r:id="rId6" imgW="4572000" imgH="5143500" progId="MSGraph.Chart.8">
                  <p:embed followColorScheme="full"/>
                  <p:pic>
                    <p:nvPicPr>
                      <p:cNvPr id="0" name=""/>
                      <p:cNvPicPr>
                        <a:picLocks noChangeAspect="1" noChangeArrowheads="1"/>
                      </p:cNvPicPr>
                      <p:nvPr/>
                    </p:nvPicPr>
                    <p:blipFill>
                      <a:blip r:embed="rId7"/>
                      <a:srcRect/>
                      <a:stretch>
                        <a:fillRect/>
                      </a:stretch>
                    </p:blipFill>
                    <p:spPr bwMode="auto">
                      <a:xfrm>
                        <a:off x="6248400" y="1447800"/>
                        <a:ext cx="2590800" cy="2914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 name="TPAnswers"/>
          <p:cNvSpPr>
            <a:spLocks noGrp="1"/>
          </p:cNvSpPr>
          <p:nvPr>
            <p:ph type="body" idx="1"/>
            <p:custDataLst>
              <p:tags r:id="rId4"/>
            </p:custDataLst>
          </p:nvPr>
        </p:nvSpPr>
        <p:spPr>
          <a:xfrm>
            <a:off x="304800" y="1828800"/>
            <a:ext cx="4800600" cy="1828800"/>
          </a:xfrm>
        </p:spPr>
        <p:txBody>
          <a:bodyPr>
            <a:noAutofit/>
          </a:bodyPr>
          <a:lstStyle/>
          <a:p>
            <a:pPr marL="285750" indent="-285750">
              <a:spcAft>
                <a:spcPts val="0"/>
              </a:spcAft>
              <a:buFont typeface="Arial" charset="0"/>
              <a:buNone/>
              <a:defRPr/>
            </a:pPr>
            <a:r>
              <a:rPr lang="en-US" sz="2800" dirty="0" smtClean="0">
                <a:solidFill>
                  <a:schemeClr val="tx2"/>
                </a:solidFill>
                <a:latin typeface="Comic Sans MS" pitchFamily="66" charset="0"/>
              </a:rPr>
              <a:t>1. aim directly at the image</a:t>
            </a:r>
          </a:p>
          <a:p>
            <a:pPr marL="285750" indent="-285750">
              <a:spcAft>
                <a:spcPts val="0"/>
              </a:spcAft>
              <a:buFont typeface="Arial" charset="0"/>
              <a:buNone/>
              <a:defRPr/>
            </a:pPr>
            <a:r>
              <a:rPr lang="en-US" sz="2800" dirty="0" smtClean="0">
                <a:solidFill>
                  <a:schemeClr val="tx2"/>
                </a:solidFill>
                <a:latin typeface="Comic Sans MS" pitchFamily="66" charset="0"/>
              </a:rPr>
              <a:t>2. aim slightly above</a:t>
            </a:r>
            <a:endParaRPr lang="en-US" sz="2800" baseline="30000" dirty="0" smtClean="0">
              <a:solidFill>
                <a:schemeClr val="tx2"/>
              </a:solidFill>
              <a:latin typeface="Comic Sans MS" pitchFamily="66" charset="0"/>
            </a:endParaRPr>
          </a:p>
          <a:p>
            <a:pPr marL="285750" indent="-285750">
              <a:spcAft>
                <a:spcPts val="0"/>
              </a:spcAft>
              <a:buFont typeface="Arial" charset="0"/>
              <a:buNone/>
              <a:defRPr/>
            </a:pPr>
            <a:r>
              <a:rPr lang="en-US" sz="2800" dirty="0" smtClean="0">
                <a:solidFill>
                  <a:schemeClr val="tx2"/>
                </a:solidFill>
                <a:latin typeface="Comic Sans MS" pitchFamily="66" charset="0"/>
              </a:rPr>
              <a:t>3. aim slightly below</a:t>
            </a:r>
            <a:endParaRPr lang="en-US" sz="2800" dirty="0">
              <a:solidFill>
                <a:schemeClr val="tx2"/>
              </a:solidFill>
              <a:effectLst>
                <a:outerShdw blurRad="38100" dist="38100" dir="2700000" algn="tl">
                  <a:srgbClr val="C0C0C0"/>
                </a:outerShdw>
              </a:effectLst>
              <a:latin typeface="Comic Sans MS" pitchFamily="66" charset="0"/>
            </a:endParaRPr>
          </a:p>
        </p:txBody>
      </p:sp>
      <p:grpSp>
        <p:nvGrpSpPr>
          <p:cNvPr id="7173" name="Group 4"/>
          <p:cNvGrpSpPr>
            <a:grpSpLocks/>
          </p:cNvGrpSpPr>
          <p:nvPr/>
        </p:nvGrpSpPr>
        <p:grpSpPr bwMode="auto">
          <a:xfrm>
            <a:off x="2292350" y="3340100"/>
            <a:ext cx="6627813" cy="3279775"/>
            <a:chOff x="2516188" y="3157538"/>
            <a:chExt cx="6627812" cy="3279775"/>
          </a:xfrm>
        </p:grpSpPr>
        <p:grpSp>
          <p:nvGrpSpPr>
            <p:cNvPr id="7174" name="Group 37"/>
            <p:cNvGrpSpPr>
              <a:grpSpLocks/>
            </p:cNvGrpSpPr>
            <p:nvPr/>
          </p:nvGrpSpPr>
          <p:grpSpPr bwMode="auto">
            <a:xfrm>
              <a:off x="3048000" y="3157538"/>
              <a:ext cx="990600" cy="1474787"/>
              <a:chOff x="2941638" y="3157538"/>
              <a:chExt cx="990600" cy="1474787"/>
            </a:xfrm>
          </p:grpSpPr>
          <p:sp>
            <p:nvSpPr>
              <p:cNvPr id="7185" name="Freeform 5"/>
              <p:cNvSpPr>
                <a:spLocks/>
              </p:cNvSpPr>
              <p:nvPr/>
            </p:nvSpPr>
            <p:spPr bwMode="auto">
              <a:xfrm>
                <a:off x="3257550" y="3157538"/>
                <a:ext cx="292100" cy="306387"/>
              </a:xfrm>
              <a:custGeom>
                <a:avLst/>
                <a:gdLst>
                  <a:gd name="T0" fmla="*/ 2147483647 w 552"/>
                  <a:gd name="T1" fmla="*/ 0 h 581"/>
                  <a:gd name="T2" fmla="*/ 2147483647 w 552"/>
                  <a:gd name="T3" fmla="*/ 2147483647 h 581"/>
                  <a:gd name="T4" fmla="*/ 2147483647 w 552"/>
                  <a:gd name="T5" fmla="*/ 2147483647 h 581"/>
                  <a:gd name="T6" fmla="*/ 2147483647 w 552"/>
                  <a:gd name="T7" fmla="*/ 2147483647 h 581"/>
                  <a:gd name="T8" fmla="*/ 2147483647 w 552"/>
                  <a:gd name="T9" fmla="*/ 2147483647 h 581"/>
                  <a:gd name="T10" fmla="*/ 2147483647 w 552"/>
                  <a:gd name="T11" fmla="*/ 2147483647 h 581"/>
                  <a:gd name="T12" fmla="*/ 2147483647 w 552"/>
                  <a:gd name="T13" fmla="*/ 2147483647 h 581"/>
                  <a:gd name="T14" fmla="*/ 2147483647 w 552"/>
                  <a:gd name="T15" fmla="*/ 2147483647 h 581"/>
                  <a:gd name="T16" fmla="*/ 2147483647 w 552"/>
                  <a:gd name="T17" fmla="*/ 2147483647 h 581"/>
                  <a:gd name="T18" fmla="*/ 2147483647 w 552"/>
                  <a:gd name="T19" fmla="*/ 2147483647 h 581"/>
                  <a:gd name="T20" fmla="*/ 2147483647 w 552"/>
                  <a:gd name="T21" fmla="*/ 2147483647 h 581"/>
                  <a:gd name="T22" fmla="*/ 2147483647 w 552"/>
                  <a:gd name="T23" fmla="*/ 2147483647 h 581"/>
                  <a:gd name="T24" fmla="*/ 2147483647 w 552"/>
                  <a:gd name="T25" fmla="*/ 2147483647 h 581"/>
                  <a:gd name="T26" fmla="*/ 2147483647 w 552"/>
                  <a:gd name="T27" fmla="*/ 2147483647 h 581"/>
                  <a:gd name="T28" fmla="*/ 2147483647 w 552"/>
                  <a:gd name="T29" fmla="*/ 2147483647 h 581"/>
                  <a:gd name="T30" fmla="*/ 2147483647 w 552"/>
                  <a:gd name="T31" fmla="*/ 2147483647 h 581"/>
                  <a:gd name="T32" fmla="*/ 2147483647 w 552"/>
                  <a:gd name="T33" fmla="*/ 2147483647 h 581"/>
                  <a:gd name="T34" fmla="*/ 0 w 552"/>
                  <a:gd name="T35" fmla="*/ 2147483647 h 581"/>
                  <a:gd name="T36" fmla="*/ 0 w 552"/>
                  <a:gd name="T37" fmla="*/ 2147483647 h 581"/>
                  <a:gd name="T38" fmla="*/ 2147483647 w 552"/>
                  <a:gd name="T39" fmla="*/ 2147483647 h 581"/>
                  <a:gd name="T40" fmla="*/ 2147483647 w 552"/>
                  <a:gd name="T41" fmla="*/ 2147483647 h 581"/>
                  <a:gd name="T42" fmla="*/ 2147483647 w 552"/>
                  <a:gd name="T43" fmla="*/ 2147483647 h 581"/>
                  <a:gd name="T44" fmla="*/ 2147483647 w 552"/>
                  <a:gd name="T45" fmla="*/ 2147483647 h 581"/>
                  <a:gd name="T46" fmla="*/ 2147483647 w 552"/>
                  <a:gd name="T47" fmla="*/ 2147483647 h 581"/>
                  <a:gd name="T48" fmla="*/ 2147483647 w 552"/>
                  <a:gd name="T49" fmla="*/ 0 h 58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52"/>
                  <a:gd name="T76" fmla="*/ 0 h 581"/>
                  <a:gd name="T77" fmla="*/ 552 w 552"/>
                  <a:gd name="T78" fmla="*/ 581 h 58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52" h="581">
                    <a:moveTo>
                      <a:pt x="273" y="0"/>
                    </a:moveTo>
                    <a:lnTo>
                      <a:pt x="341" y="9"/>
                    </a:lnTo>
                    <a:lnTo>
                      <a:pt x="375" y="53"/>
                    </a:lnTo>
                    <a:lnTo>
                      <a:pt x="390" y="141"/>
                    </a:lnTo>
                    <a:lnTo>
                      <a:pt x="379" y="248"/>
                    </a:lnTo>
                    <a:lnTo>
                      <a:pt x="353" y="314"/>
                    </a:lnTo>
                    <a:lnTo>
                      <a:pt x="322" y="399"/>
                    </a:lnTo>
                    <a:lnTo>
                      <a:pt x="506" y="505"/>
                    </a:lnTo>
                    <a:lnTo>
                      <a:pt x="552" y="545"/>
                    </a:lnTo>
                    <a:lnTo>
                      <a:pt x="525" y="581"/>
                    </a:lnTo>
                    <a:lnTo>
                      <a:pt x="433" y="505"/>
                    </a:lnTo>
                    <a:lnTo>
                      <a:pt x="295" y="452"/>
                    </a:lnTo>
                    <a:lnTo>
                      <a:pt x="230" y="518"/>
                    </a:lnTo>
                    <a:lnTo>
                      <a:pt x="161" y="567"/>
                    </a:lnTo>
                    <a:lnTo>
                      <a:pt x="103" y="571"/>
                    </a:lnTo>
                    <a:lnTo>
                      <a:pt x="46" y="567"/>
                    </a:lnTo>
                    <a:lnTo>
                      <a:pt x="19" y="527"/>
                    </a:lnTo>
                    <a:lnTo>
                      <a:pt x="0" y="439"/>
                    </a:lnTo>
                    <a:lnTo>
                      <a:pt x="0" y="341"/>
                    </a:lnTo>
                    <a:lnTo>
                      <a:pt x="23" y="266"/>
                    </a:lnTo>
                    <a:lnTo>
                      <a:pt x="100" y="146"/>
                    </a:lnTo>
                    <a:lnTo>
                      <a:pt x="184" y="66"/>
                    </a:lnTo>
                    <a:lnTo>
                      <a:pt x="242" y="22"/>
                    </a:lnTo>
                    <a:lnTo>
                      <a:pt x="295" y="9"/>
                    </a:lnTo>
                    <a:lnTo>
                      <a:pt x="273" y="0"/>
                    </a:lnTo>
                    <a:close/>
                  </a:path>
                </a:pathLst>
              </a:custGeom>
              <a:solidFill>
                <a:schemeClr val="accent2"/>
              </a:solidFill>
              <a:ln w="28575" cmpd="sng">
                <a:solidFill>
                  <a:schemeClr val="accent2"/>
                </a:solidFill>
                <a:round/>
                <a:headEnd/>
                <a:tailEnd/>
              </a:ln>
            </p:spPr>
            <p:txBody>
              <a:bodyPr/>
              <a:lstStyle/>
              <a:p>
                <a:endParaRPr lang="en-US"/>
              </a:p>
            </p:txBody>
          </p:sp>
          <p:sp>
            <p:nvSpPr>
              <p:cNvPr id="7186" name="Freeform 6"/>
              <p:cNvSpPr>
                <a:spLocks/>
              </p:cNvSpPr>
              <p:nvPr/>
            </p:nvSpPr>
            <p:spPr bwMode="auto">
              <a:xfrm>
                <a:off x="3330575" y="3521075"/>
                <a:ext cx="601663" cy="268288"/>
              </a:xfrm>
              <a:custGeom>
                <a:avLst/>
                <a:gdLst>
                  <a:gd name="T0" fmla="*/ 2147483647 w 1138"/>
                  <a:gd name="T1" fmla="*/ 0 h 507"/>
                  <a:gd name="T2" fmla="*/ 2147483647 w 1138"/>
                  <a:gd name="T3" fmla="*/ 2147483647 h 507"/>
                  <a:gd name="T4" fmla="*/ 2147483647 w 1138"/>
                  <a:gd name="T5" fmla="*/ 2147483647 h 507"/>
                  <a:gd name="T6" fmla="*/ 2147483647 w 1138"/>
                  <a:gd name="T7" fmla="*/ 2147483647 h 507"/>
                  <a:gd name="T8" fmla="*/ 2147483647 w 1138"/>
                  <a:gd name="T9" fmla="*/ 2147483647 h 507"/>
                  <a:gd name="T10" fmla="*/ 2147483647 w 1138"/>
                  <a:gd name="T11" fmla="*/ 2147483647 h 507"/>
                  <a:gd name="T12" fmla="*/ 2147483647 w 1138"/>
                  <a:gd name="T13" fmla="*/ 2147483647 h 507"/>
                  <a:gd name="T14" fmla="*/ 2147483647 w 1138"/>
                  <a:gd name="T15" fmla="*/ 2147483647 h 507"/>
                  <a:gd name="T16" fmla="*/ 2147483647 w 1138"/>
                  <a:gd name="T17" fmla="*/ 2147483647 h 507"/>
                  <a:gd name="T18" fmla="*/ 2147483647 w 1138"/>
                  <a:gd name="T19" fmla="*/ 2147483647 h 507"/>
                  <a:gd name="T20" fmla="*/ 2147483647 w 1138"/>
                  <a:gd name="T21" fmla="*/ 2147483647 h 507"/>
                  <a:gd name="T22" fmla="*/ 2147483647 w 1138"/>
                  <a:gd name="T23" fmla="*/ 2147483647 h 507"/>
                  <a:gd name="T24" fmla="*/ 2147483647 w 1138"/>
                  <a:gd name="T25" fmla="*/ 2147483647 h 507"/>
                  <a:gd name="T26" fmla="*/ 2147483647 w 1138"/>
                  <a:gd name="T27" fmla="*/ 2147483647 h 507"/>
                  <a:gd name="T28" fmla="*/ 2147483647 w 1138"/>
                  <a:gd name="T29" fmla="*/ 2147483647 h 507"/>
                  <a:gd name="T30" fmla="*/ 2147483647 w 1138"/>
                  <a:gd name="T31" fmla="*/ 2147483647 h 507"/>
                  <a:gd name="T32" fmla="*/ 2147483647 w 1138"/>
                  <a:gd name="T33" fmla="*/ 2147483647 h 507"/>
                  <a:gd name="T34" fmla="*/ 2147483647 w 1138"/>
                  <a:gd name="T35" fmla="*/ 2147483647 h 507"/>
                  <a:gd name="T36" fmla="*/ 2147483647 w 1138"/>
                  <a:gd name="T37" fmla="*/ 2147483647 h 507"/>
                  <a:gd name="T38" fmla="*/ 2147483647 w 1138"/>
                  <a:gd name="T39" fmla="*/ 2147483647 h 507"/>
                  <a:gd name="T40" fmla="*/ 2147483647 w 1138"/>
                  <a:gd name="T41" fmla="*/ 2147483647 h 507"/>
                  <a:gd name="T42" fmla="*/ 2147483647 w 1138"/>
                  <a:gd name="T43" fmla="*/ 2147483647 h 507"/>
                  <a:gd name="T44" fmla="*/ 2147483647 w 1138"/>
                  <a:gd name="T45" fmla="*/ 2147483647 h 507"/>
                  <a:gd name="T46" fmla="*/ 2147483647 w 1138"/>
                  <a:gd name="T47" fmla="*/ 2147483647 h 507"/>
                  <a:gd name="T48" fmla="*/ 2147483647 w 1138"/>
                  <a:gd name="T49" fmla="*/ 2147483647 h 507"/>
                  <a:gd name="T50" fmla="*/ 0 w 1138"/>
                  <a:gd name="T51" fmla="*/ 2147483647 h 507"/>
                  <a:gd name="T52" fmla="*/ 2147483647 w 1138"/>
                  <a:gd name="T53" fmla="*/ 0 h 507"/>
                  <a:gd name="T54" fmla="*/ 2147483647 w 1138"/>
                  <a:gd name="T55" fmla="*/ 0 h 507"/>
                  <a:gd name="T56" fmla="*/ 2147483647 w 1138"/>
                  <a:gd name="T57" fmla="*/ 0 h 50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138"/>
                  <a:gd name="T88" fmla="*/ 0 h 507"/>
                  <a:gd name="T89" fmla="*/ 1138 w 1138"/>
                  <a:gd name="T90" fmla="*/ 507 h 507"/>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138" h="507">
                    <a:moveTo>
                      <a:pt x="12" y="0"/>
                    </a:moveTo>
                    <a:lnTo>
                      <a:pt x="119" y="14"/>
                    </a:lnTo>
                    <a:lnTo>
                      <a:pt x="314" y="102"/>
                    </a:lnTo>
                    <a:lnTo>
                      <a:pt x="483" y="174"/>
                    </a:lnTo>
                    <a:lnTo>
                      <a:pt x="671" y="236"/>
                    </a:lnTo>
                    <a:lnTo>
                      <a:pt x="805" y="302"/>
                    </a:lnTo>
                    <a:lnTo>
                      <a:pt x="989" y="373"/>
                    </a:lnTo>
                    <a:lnTo>
                      <a:pt x="1138" y="440"/>
                    </a:lnTo>
                    <a:lnTo>
                      <a:pt x="1130" y="466"/>
                    </a:lnTo>
                    <a:lnTo>
                      <a:pt x="1085" y="479"/>
                    </a:lnTo>
                    <a:lnTo>
                      <a:pt x="954" y="409"/>
                    </a:lnTo>
                    <a:lnTo>
                      <a:pt x="946" y="453"/>
                    </a:lnTo>
                    <a:lnTo>
                      <a:pt x="912" y="492"/>
                    </a:lnTo>
                    <a:lnTo>
                      <a:pt x="863" y="507"/>
                    </a:lnTo>
                    <a:lnTo>
                      <a:pt x="809" y="475"/>
                    </a:lnTo>
                    <a:lnTo>
                      <a:pt x="770" y="435"/>
                    </a:lnTo>
                    <a:lnTo>
                      <a:pt x="774" y="373"/>
                    </a:lnTo>
                    <a:lnTo>
                      <a:pt x="785" y="343"/>
                    </a:lnTo>
                    <a:lnTo>
                      <a:pt x="659" y="280"/>
                    </a:lnTo>
                    <a:lnTo>
                      <a:pt x="598" y="267"/>
                    </a:lnTo>
                    <a:lnTo>
                      <a:pt x="483" y="240"/>
                    </a:lnTo>
                    <a:lnTo>
                      <a:pt x="326" y="183"/>
                    </a:lnTo>
                    <a:lnTo>
                      <a:pt x="199" y="120"/>
                    </a:lnTo>
                    <a:lnTo>
                      <a:pt x="108" y="94"/>
                    </a:lnTo>
                    <a:lnTo>
                      <a:pt x="12" y="102"/>
                    </a:lnTo>
                    <a:lnTo>
                      <a:pt x="0" y="36"/>
                    </a:lnTo>
                    <a:lnTo>
                      <a:pt x="39" y="0"/>
                    </a:lnTo>
                    <a:lnTo>
                      <a:pt x="62" y="0"/>
                    </a:lnTo>
                    <a:lnTo>
                      <a:pt x="12" y="0"/>
                    </a:lnTo>
                    <a:close/>
                  </a:path>
                </a:pathLst>
              </a:custGeom>
              <a:solidFill>
                <a:schemeClr val="accent2"/>
              </a:solidFill>
              <a:ln w="28575" cmpd="sng">
                <a:solidFill>
                  <a:schemeClr val="accent2"/>
                </a:solidFill>
                <a:round/>
                <a:headEnd/>
                <a:tailEnd/>
              </a:ln>
            </p:spPr>
            <p:txBody>
              <a:bodyPr/>
              <a:lstStyle/>
              <a:p>
                <a:endParaRPr lang="en-US"/>
              </a:p>
            </p:txBody>
          </p:sp>
          <p:sp>
            <p:nvSpPr>
              <p:cNvPr id="7187" name="Freeform 7"/>
              <p:cNvSpPr>
                <a:spLocks/>
              </p:cNvSpPr>
              <p:nvPr/>
            </p:nvSpPr>
            <p:spPr bwMode="auto">
              <a:xfrm>
                <a:off x="3167063" y="3516313"/>
                <a:ext cx="198437" cy="574675"/>
              </a:xfrm>
              <a:custGeom>
                <a:avLst/>
                <a:gdLst>
                  <a:gd name="T0" fmla="*/ 2147483647 w 374"/>
                  <a:gd name="T1" fmla="*/ 0 h 1086"/>
                  <a:gd name="T2" fmla="*/ 2147483647 w 374"/>
                  <a:gd name="T3" fmla="*/ 0 h 1086"/>
                  <a:gd name="T4" fmla="*/ 2147483647 w 374"/>
                  <a:gd name="T5" fmla="*/ 2147483647 h 1086"/>
                  <a:gd name="T6" fmla="*/ 2147483647 w 374"/>
                  <a:gd name="T7" fmla="*/ 2147483647 h 1086"/>
                  <a:gd name="T8" fmla="*/ 2147483647 w 374"/>
                  <a:gd name="T9" fmla="*/ 2147483647 h 1086"/>
                  <a:gd name="T10" fmla="*/ 2147483647 w 374"/>
                  <a:gd name="T11" fmla="*/ 2147483647 h 1086"/>
                  <a:gd name="T12" fmla="*/ 2147483647 w 374"/>
                  <a:gd name="T13" fmla="*/ 2147483647 h 1086"/>
                  <a:gd name="T14" fmla="*/ 2147483647 w 374"/>
                  <a:gd name="T15" fmla="*/ 2147483647 h 1086"/>
                  <a:gd name="T16" fmla="*/ 2147483647 w 374"/>
                  <a:gd name="T17" fmla="*/ 2147483647 h 1086"/>
                  <a:gd name="T18" fmla="*/ 2147483647 w 374"/>
                  <a:gd name="T19" fmla="*/ 2147483647 h 1086"/>
                  <a:gd name="T20" fmla="*/ 2147483647 w 374"/>
                  <a:gd name="T21" fmla="*/ 2147483647 h 1086"/>
                  <a:gd name="T22" fmla="*/ 2147483647 w 374"/>
                  <a:gd name="T23" fmla="*/ 2147483647 h 1086"/>
                  <a:gd name="T24" fmla="*/ 2147483647 w 374"/>
                  <a:gd name="T25" fmla="*/ 2147483647 h 1086"/>
                  <a:gd name="T26" fmla="*/ 2147483647 w 374"/>
                  <a:gd name="T27" fmla="*/ 2147483647 h 1086"/>
                  <a:gd name="T28" fmla="*/ 0 w 374"/>
                  <a:gd name="T29" fmla="*/ 2147483647 h 1086"/>
                  <a:gd name="T30" fmla="*/ 2147483647 w 374"/>
                  <a:gd name="T31" fmla="*/ 2147483647 h 1086"/>
                  <a:gd name="T32" fmla="*/ 2147483647 w 374"/>
                  <a:gd name="T33" fmla="*/ 2147483647 h 1086"/>
                  <a:gd name="T34" fmla="*/ 2147483647 w 374"/>
                  <a:gd name="T35" fmla="*/ 2147483647 h 1086"/>
                  <a:gd name="T36" fmla="*/ 2147483647 w 374"/>
                  <a:gd name="T37" fmla="*/ 2147483647 h 1086"/>
                  <a:gd name="T38" fmla="*/ 2147483647 w 374"/>
                  <a:gd name="T39" fmla="*/ 2147483647 h 1086"/>
                  <a:gd name="T40" fmla="*/ 2147483647 w 374"/>
                  <a:gd name="T41" fmla="*/ 0 h 108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74"/>
                  <a:gd name="T64" fmla="*/ 0 h 1086"/>
                  <a:gd name="T65" fmla="*/ 374 w 374"/>
                  <a:gd name="T66" fmla="*/ 1086 h 108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74" h="1086">
                    <a:moveTo>
                      <a:pt x="213" y="0"/>
                    </a:moveTo>
                    <a:lnTo>
                      <a:pt x="263" y="0"/>
                    </a:lnTo>
                    <a:lnTo>
                      <a:pt x="306" y="22"/>
                    </a:lnTo>
                    <a:lnTo>
                      <a:pt x="351" y="89"/>
                    </a:lnTo>
                    <a:lnTo>
                      <a:pt x="366" y="173"/>
                    </a:lnTo>
                    <a:lnTo>
                      <a:pt x="374" y="381"/>
                    </a:lnTo>
                    <a:lnTo>
                      <a:pt x="363" y="559"/>
                    </a:lnTo>
                    <a:lnTo>
                      <a:pt x="328" y="740"/>
                    </a:lnTo>
                    <a:lnTo>
                      <a:pt x="283" y="927"/>
                    </a:lnTo>
                    <a:lnTo>
                      <a:pt x="229" y="1038"/>
                    </a:lnTo>
                    <a:lnTo>
                      <a:pt x="160" y="1086"/>
                    </a:lnTo>
                    <a:lnTo>
                      <a:pt x="103" y="1086"/>
                    </a:lnTo>
                    <a:lnTo>
                      <a:pt x="34" y="1038"/>
                    </a:lnTo>
                    <a:lnTo>
                      <a:pt x="7" y="966"/>
                    </a:lnTo>
                    <a:lnTo>
                      <a:pt x="0" y="839"/>
                    </a:lnTo>
                    <a:lnTo>
                      <a:pt x="7" y="679"/>
                    </a:lnTo>
                    <a:lnTo>
                      <a:pt x="42" y="479"/>
                    </a:lnTo>
                    <a:lnTo>
                      <a:pt x="88" y="235"/>
                    </a:lnTo>
                    <a:lnTo>
                      <a:pt x="145" y="48"/>
                    </a:lnTo>
                    <a:lnTo>
                      <a:pt x="179" y="22"/>
                    </a:lnTo>
                    <a:lnTo>
                      <a:pt x="213" y="0"/>
                    </a:lnTo>
                    <a:close/>
                  </a:path>
                </a:pathLst>
              </a:custGeom>
              <a:solidFill>
                <a:schemeClr val="accent2"/>
              </a:solidFill>
              <a:ln w="28575" cmpd="sng">
                <a:solidFill>
                  <a:schemeClr val="accent2"/>
                </a:solidFill>
                <a:round/>
                <a:headEnd/>
                <a:tailEnd/>
              </a:ln>
            </p:spPr>
            <p:txBody>
              <a:bodyPr/>
              <a:lstStyle/>
              <a:p>
                <a:endParaRPr lang="en-US"/>
              </a:p>
            </p:txBody>
          </p:sp>
          <p:sp>
            <p:nvSpPr>
              <p:cNvPr id="7188" name="Freeform 8"/>
              <p:cNvSpPr>
                <a:spLocks/>
              </p:cNvSpPr>
              <p:nvPr/>
            </p:nvSpPr>
            <p:spPr bwMode="auto">
              <a:xfrm>
                <a:off x="2959100" y="3486150"/>
                <a:ext cx="280988" cy="527050"/>
              </a:xfrm>
              <a:custGeom>
                <a:avLst/>
                <a:gdLst>
                  <a:gd name="T0" fmla="*/ 2147483647 w 530"/>
                  <a:gd name="T1" fmla="*/ 2147483647 h 997"/>
                  <a:gd name="T2" fmla="*/ 2147483647 w 530"/>
                  <a:gd name="T3" fmla="*/ 0 h 997"/>
                  <a:gd name="T4" fmla="*/ 2147483647 w 530"/>
                  <a:gd name="T5" fmla="*/ 0 h 997"/>
                  <a:gd name="T6" fmla="*/ 2147483647 w 530"/>
                  <a:gd name="T7" fmla="*/ 2147483647 h 997"/>
                  <a:gd name="T8" fmla="*/ 2147483647 w 530"/>
                  <a:gd name="T9" fmla="*/ 2147483647 h 997"/>
                  <a:gd name="T10" fmla="*/ 2147483647 w 530"/>
                  <a:gd name="T11" fmla="*/ 2147483647 h 997"/>
                  <a:gd name="T12" fmla="*/ 2147483647 w 530"/>
                  <a:gd name="T13" fmla="*/ 2147483647 h 997"/>
                  <a:gd name="T14" fmla="*/ 2147483647 w 530"/>
                  <a:gd name="T15" fmla="*/ 2147483647 h 997"/>
                  <a:gd name="T16" fmla="*/ 2147483647 w 530"/>
                  <a:gd name="T17" fmla="*/ 2147483647 h 997"/>
                  <a:gd name="T18" fmla="*/ 2147483647 w 530"/>
                  <a:gd name="T19" fmla="*/ 2147483647 h 997"/>
                  <a:gd name="T20" fmla="*/ 2147483647 w 530"/>
                  <a:gd name="T21" fmla="*/ 2147483647 h 997"/>
                  <a:gd name="T22" fmla="*/ 2147483647 w 530"/>
                  <a:gd name="T23" fmla="*/ 2147483647 h 997"/>
                  <a:gd name="T24" fmla="*/ 2147483647 w 530"/>
                  <a:gd name="T25" fmla="*/ 2147483647 h 997"/>
                  <a:gd name="T26" fmla="*/ 2147483647 w 530"/>
                  <a:gd name="T27" fmla="*/ 2147483647 h 997"/>
                  <a:gd name="T28" fmla="*/ 2147483647 w 530"/>
                  <a:gd name="T29" fmla="*/ 2147483647 h 997"/>
                  <a:gd name="T30" fmla="*/ 2147483647 w 530"/>
                  <a:gd name="T31" fmla="*/ 2147483647 h 997"/>
                  <a:gd name="T32" fmla="*/ 2147483647 w 530"/>
                  <a:gd name="T33" fmla="*/ 2147483647 h 997"/>
                  <a:gd name="T34" fmla="*/ 2147483647 w 530"/>
                  <a:gd name="T35" fmla="*/ 2147483647 h 997"/>
                  <a:gd name="T36" fmla="*/ 2147483647 w 530"/>
                  <a:gd name="T37" fmla="*/ 2147483647 h 997"/>
                  <a:gd name="T38" fmla="*/ 2147483647 w 530"/>
                  <a:gd name="T39" fmla="*/ 2147483647 h 997"/>
                  <a:gd name="T40" fmla="*/ 2147483647 w 530"/>
                  <a:gd name="T41" fmla="*/ 2147483647 h 997"/>
                  <a:gd name="T42" fmla="*/ 2147483647 w 530"/>
                  <a:gd name="T43" fmla="*/ 2147483647 h 997"/>
                  <a:gd name="T44" fmla="*/ 2147483647 w 530"/>
                  <a:gd name="T45" fmla="*/ 2147483647 h 997"/>
                  <a:gd name="T46" fmla="*/ 2147483647 w 530"/>
                  <a:gd name="T47" fmla="*/ 2147483647 h 997"/>
                  <a:gd name="T48" fmla="*/ 2147483647 w 530"/>
                  <a:gd name="T49" fmla="*/ 2147483647 h 997"/>
                  <a:gd name="T50" fmla="*/ 2147483647 w 530"/>
                  <a:gd name="T51" fmla="*/ 2147483647 h 997"/>
                  <a:gd name="T52" fmla="*/ 2147483647 w 530"/>
                  <a:gd name="T53" fmla="*/ 2147483647 h 997"/>
                  <a:gd name="T54" fmla="*/ 2147483647 w 530"/>
                  <a:gd name="T55" fmla="*/ 2147483647 h 997"/>
                  <a:gd name="T56" fmla="*/ 2147483647 w 530"/>
                  <a:gd name="T57" fmla="*/ 2147483647 h 997"/>
                  <a:gd name="T58" fmla="*/ 2147483647 w 530"/>
                  <a:gd name="T59" fmla="*/ 2147483647 h 997"/>
                  <a:gd name="T60" fmla="*/ 2147483647 w 530"/>
                  <a:gd name="T61" fmla="*/ 2147483647 h 997"/>
                  <a:gd name="T62" fmla="*/ 0 w 530"/>
                  <a:gd name="T63" fmla="*/ 2147483647 h 997"/>
                  <a:gd name="T64" fmla="*/ 0 w 530"/>
                  <a:gd name="T65" fmla="*/ 2147483647 h 997"/>
                  <a:gd name="T66" fmla="*/ 2147483647 w 530"/>
                  <a:gd name="T67" fmla="*/ 2147483647 h 997"/>
                  <a:gd name="T68" fmla="*/ 2147483647 w 530"/>
                  <a:gd name="T69" fmla="*/ 2147483647 h 997"/>
                  <a:gd name="T70" fmla="*/ 2147483647 w 530"/>
                  <a:gd name="T71" fmla="*/ 2147483647 h 997"/>
                  <a:gd name="T72" fmla="*/ 2147483647 w 530"/>
                  <a:gd name="T73" fmla="*/ 2147483647 h 997"/>
                  <a:gd name="T74" fmla="*/ 2147483647 w 530"/>
                  <a:gd name="T75" fmla="*/ 2147483647 h 99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30"/>
                  <a:gd name="T115" fmla="*/ 0 h 997"/>
                  <a:gd name="T116" fmla="*/ 530 w 530"/>
                  <a:gd name="T117" fmla="*/ 997 h 997"/>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30" h="997">
                    <a:moveTo>
                      <a:pt x="403" y="39"/>
                    </a:moveTo>
                    <a:lnTo>
                      <a:pt x="461" y="0"/>
                    </a:lnTo>
                    <a:lnTo>
                      <a:pt x="503" y="0"/>
                    </a:lnTo>
                    <a:lnTo>
                      <a:pt x="530" y="31"/>
                    </a:lnTo>
                    <a:lnTo>
                      <a:pt x="515" y="92"/>
                    </a:lnTo>
                    <a:lnTo>
                      <a:pt x="480" y="132"/>
                    </a:lnTo>
                    <a:lnTo>
                      <a:pt x="415" y="172"/>
                    </a:lnTo>
                    <a:lnTo>
                      <a:pt x="288" y="230"/>
                    </a:lnTo>
                    <a:lnTo>
                      <a:pt x="127" y="331"/>
                    </a:lnTo>
                    <a:lnTo>
                      <a:pt x="65" y="336"/>
                    </a:lnTo>
                    <a:lnTo>
                      <a:pt x="100" y="429"/>
                    </a:lnTo>
                    <a:lnTo>
                      <a:pt x="169" y="531"/>
                    </a:lnTo>
                    <a:lnTo>
                      <a:pt x="226" y="655"/>
                    </a:lnTo>
                    <a:lnTo>
                      <a:pt x="249" y="783"/>
                    </a:lnTo>
                    <a:lnTo>
                      <a:pt x="238" y="824"/>
                    </a:lnTo>
                    <a:lnTo>
                      <a:pt x="203" y="850"/>
                    </a:lnTo>
                    <a:lnTo>
                      <a:pt x="157" y="868"/>
                    </a:lnTo>
                    <a:lnTo>
                      <a:pt x="112" y="908"/>
                    </a:lnTo>
                    <a:lnTo>
                      <a:pt x="92" y="947"/>
                    </a:lnTo>
                    <a:lnTo>
                      <a:pt x="81" y="997"/>
                    </a:lnTo>
                    <a:lnTo>
                      <a:pt x="46" y="997"/>
                    </a:lnTo>
                    <a:lnTo>
                      <a:pt x="35" y="961"/>
                    </a:lnTo>
                    <a:lnTo>
                      <a:pt x="58" y="903"/>
                    </a:lnTo>
                    <a:lnTo>
                      <a:pt x="123" y="864"/>
                    </a:lnTo>
                    <a:lnTo>
                      <a:pt x="161" y="824"/>
                    </a:lnTo>
                    <a:lnTo>
                      <a:pt x="195" y="802"/>
                    </a:lnTo>
                    <a:lnTo>
                      <a:pt x="208" y="761"/>
                    </a:lnTo>
                    <a:lnTo>
                      <a:pt x="192" y="655"/>
                    </a:lnTo>
                    <a:lnTo>
                      <a:pt x="138" y="575"/>
                    </a:lnTo>
                    <a:lnTo>
                      <a:pt x="92" y="504"/>
                    </a:lnTo>
                    <a:lnTo>
                      <a:pt x="35" y="425"/>
                    </a:lnTo>
                    <a:lnTo>
                      <a:pt x="0" y="349"/>
                    </a:lnTo>
                    <a:lnTo>
                      <a:pt x="0" y="305"/>
                    </a:lnTo>
                    <a:lnTo>
                      <a:pt x="30" y="283"/>
                    </a:lnTo>
                    <a:lnTo>
                      <a:pt x="149" y="204"/>
                    </a:lnTo>
                    <a:lnTo>
                      <a:pt x="265" y="132"/>
                    </a:lnTo>
                    <a:lnTo>
                      <a:pt x="381" y="66"/>
                    </a:lnTo>
                    <a:lnTo>
                      <a:pt x="403" y="39"/>
                    </a:lnTo>
                    <a:close/>
                  </a:path>
                </a:pathLst>
              </a:custGeom>
              <a:solidFill>
                <a:schemeClr val="accent2"/>
              </a:solidFill>
              <a:ln w="28575" cmpd="sng">
                <a:solidFill>
                  <a:schemeClr val="accent2"/>
                </a:solidFill>
                <a:round/>
                <a:headEnd/>
                <a:tailEnd/>
              </a:ln>
            </p:spPr>
            <p:txBody>
              <a:bodyPr/>
              <a:lstStyle/>
              <a:p>
                <a:endParaRPr lang="en-US"/>
              </a:p>
            </p:txBody>
          </p:sp>
          <p:sp>
            <p:nvSpPr>
              <p:cNvPr id="7189" name="Freeform 9"/>
              <p:cNvSpPr>
                <a:spLocks/>
              </p:cNvSpPr>
              <p:nvPr/>
            </p:nvSpPr>
            <p:spPr bwMode="auto">
              <a:xfrm>
                <a:off x="3227388" y="4040188"/>
                <a:ext cx="187325" cy="573087"/>
              </a:xfrm>
              <a:custGeom>
                <a:avLst/>
                <a:gdLst>
                  <a:gd name="T0" fmla="*/ 2147483647 w 353"/>
                  <a:gd name="T1" fmla="*/ 2147483647 h 1082"/>
                  <a:gd name="T2" fmla="*/ 2147483647 w 353"/>
                  <a:gd name="T3" fmla="*/ 2147483647 h 1082"/>
                  <a:gd name="T4" fmla="*/ 2147483647 w 353"/>
                  <a:gd name="T5" fmla="*/ 0 h 1082"/>
                  <a:gd name="T6" fmla="*/ 2147483647 w 353"/>
                  <a:gd name="T7" fmla="*/ 0 h 1082"/>
                  <a:gd name="T8" fmla="*/ 2147483647 w 353"/>
                  <a:gd name="T9" fmla="*/ 2147483647 h 1082"/>
                  <a:gd name="T10" fmla="*/ 2147483647 w 353"/>
                  <a:gd name="T11" fmla="*/ 2147483647 h 1082"/>
                  <a:gd name="T12" fmla="*/ 2147483647 w 353"/>
                  <a:gd name="T13" fmla="*/ 2147483647 h 1082"/>
                  <a:gd name="T14" fmla="*/ 2147483647 w 353"/>
                  <a:gd name="T15" fmla="*/ 2147483647 h 1082"/>
                  <a:gd name="T16" fmla="*/ 2147483647 w 353"/>
                  <a:gd name="T17" fmla="*/ 2147483647 h 1082"/>
                  <a:gd name="T18" fmla="*/ 2147483647 w 353"/>
                  <a:gd name="T19" fmla="*/ 2147483647 h 1082"/>
                  <a:gd name="T20" fmla="*/ 2147483647 w 353"/>
                  <a:gd name="T21" fmla="*/ 2147483647 h 1082"/>
                  <a:gd name="T22" fmla="*/ 2147483647 w 353"/>
                  <a:gd name="T23" fmla="*/ 2147483647 h 1082"/>
                  <a:gd name="T24" fmla="*/ 2147483647 w 353"/>
                  <a:gd name="T25" fmla="*/ 2147483647 h 1082"/>
                  <a:gd name="T26" fmla="*/ 2147483647 w 353"/>
                  <a:gd name="T27" fmla="*/ 2147483647 h 1082"/>
                  <a:gd name="T28" fmla="*/ 2147483647 w 353"/>
                  <a:gd name="T29" fmla="*/ 2147483647 h 1082"/>
                  <a:gd name="T30" fmla="*/ 2147483647 w 353"/>
                  <a:gd name="T31" fmla="*/ 2147483647 h 1082"/>
                  <a:gd name="T32" fmla="*/ 2147483647 w 353"/>
                  <a:gd name="T33" fmla="*/ 2147483647 h 1082"/>
                  <a:gd name="T34" fmla="*/ 2147483647 w 353"/>
                  <a:gd name="T35" fmla="*/ 2147483647 h 1082"/>
                  <a:gd name="T36" fmla="*/ 2147483647 w 353"/>
                  <a:gd name="T37" fmla="*/ 2147483647 h 1082"/>
                  <a:gd name="T38" fmla="*/ 2147483647 w 353"/>
                  <a:gd name="T39" fmla="*/ 2147483647 h 1082"/>
                  <a:gd name="T40" fmla="*/ 2147483647 w 353"/>
                  <a:gd name="T41" fmla="*/ 2147483647 h 1082"/>
                  <a:gd name="T42" fmla="*/ 2147483647 w 353"/>
                  <a:gd name="T43" fmla="*/ 2147483647 h 1082"/>
                  <a:gd name="T44" fmla="*/ 2147483647 w 353"/>
                  <a:gd name="T45" fmla="*/ 2147483647 h 1082"/>
                  <a:gd name="T46" fmla="*/ 2147483647 w 353"/>
                  <a:gd name="T47" fmla="*/ 2147483647 h 1082"/>
                  <a:gd name="T48" fmla="*/ 0 w 353"/>
                  <a:gd name="T49" fmla="*/ 2147483647 h 1082"/>
                  <a:gd name="T50" fmla="*/ 0 w 353"/>
                  <a:gd name="T51" fmla="*/ 2147483647 h 1082"/>
                  <a:gd name="T52" fmla="*/ 2147483647 w 353"/>
                  <a:gd name="T53" fmla="*/ 2147483647 h 1082"/>
                  <a:gd name="T54" fmla="*/ 2147483647 w 353"/>
                  <a:gd name="T55" fmla="*/ 2147483647 h 1082"/>
                  <a:gd name="T56" fmla="*/ 2147483647 w 353"/>
                  <a:gd name="T57" fmla="*/ 2147483647 h 1082"/>
                  <a:gd name="T58" fmla="*/ 2147483647 w 353"/>
                  <a:gd name="T59" fmla="*/ 2147483647 h 1082"/>
                  <a:gd name="T60" fmla="*/ 2147483647 w 353"/>
                  <a:gd name="T61" fmla="*/ 2147483647 h 1082"/>
                  <a:gd name="T62" fmla="*/ 2147483647 w 353"/>
                  <a:gd name="T63" fmla="*/ 2147483647 h 1082"/>
                  <a:gd name="T64" fmla="*/ 2147483647 w 353"/>
                  <a:gd name="T65" fmla="*/ 2147483647 h 1082"/>
                  <a:gd name="T66" fmla="*/ 2147483647 w 353"/>
                  <a:gd name="T67" fmla="*/ 2147483647 h 1082"/>
                  <a:gd name="T68" fmla="*/ 2147483647 w 353"/>
                  <a:gd name="T69" fmla="*/ 2147483647 h 1082"/>
                  <a:gd name="T70" fmla="*/ 2147483647 w 353"/>
                  <a:gd name="T71" fmla="*/ 2147483647 h 108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53"/>
                  <a:gd name="T109" fmla="*/ 0 h 1082"/>
                  <a:gd name="T110" fmla="*/ 353 w 353"/>
                  <a:gd name="T111" fmla="*/ 1082 h 108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53" h="1082">
                    <a:moveTo>
                      <a:pt x="65" y="124"/>
                    </a:moveTo>
                    <a:lnTo>
                      <a:pt x="19" y="52"/>
                    </a:lnTo>
                    <a:lnTo>
                      <a:pt x="34" y="0"/>
                    </a:lnTo>
                    <a:lnTo>
                      <a:pt x="81" y="0"/>
                    </a:lnTo>
                    <a:lnTo>
                      <a:pt x="135" y="57"/>
                    </a:lnTo>
                    <a:lnTo>
                      <a:pt x="203" y="177"/>
                    </a:lnTo>
                    <a:lnTo>
                      <a:pt x="241" y="293"/>
                    </a:lnTo>
                    <a:lnTo>
                      <a:pt x="276" y="403"/>
                    </a:lnTo>
                    <a:lnTo>
                      <a:pt x="288" y="505"/>
                    </a:lnTo>
                    <a:lnTo>
                      <a:pt x="283" y="558"/>
                    </a:lnTo>
                    <a:lnTo>
                      <a:pt x="249" y="624"/>
                    </a:lnTo>
                    <a:lnTo>
                      <a:pt x="192" y="802"/>
                    </a:lnTo>
                    <a:lnTo>
                      <a:pt x="127" y="904"/>
                    </a:lnTo>
                    <a:lnTo>
                      <a:pt x="111" y="948"/>
                    </a:lnTo>
                    <a:lnTo>
                      <a:pt x="173" y="957"/>
                    </a:lnTo>
                    <a:lnTo>
                      <a:pt x="254" y="957"/>
                    </a:lnTo>
                    <a:lnTo>
                      <a:pt x="353" y="998"/>
                    </a:lnTo>
                    <a:lnTo>
                      <a:pt x="345" y="1029"/>
                    </a:lnTo>
                    <a:lnTo>
                      <a:pt x="330" y="1064"/>
                    </a:lnTo>
                    <a:lnTo>
                      <a:pt x="299" y="1082"/>
                    </a:lnTo>
                    <a:lnTo>
                      <a:pt x="238" y="1055"/>
                    </a:lnTo>
                    <a:lnTo>
                      <a:pt x="173" y="1016"/>
                    </a:lnTo>
                    <a:lnTo>
                      <a:pt x="81" y="1011"/>
                    </a:lnTo>
                    <a:lnTo>
                      <a:pt x="23" y="1024"/>
                    </a:lnTo>
                    <a:lnTo>
                      <a:pt x="0" y="1002"/>
                    </a:lnTo>
                    <a:lnTo>
                      <a:pt x="0" y="970"/>
                    </a:lnTo>
                    <a:lnTo>
                      <a:pt x="31" y="935"/>
                    </a:lnTo>
                    <a:lnTo>
                      <a:pt x="81" y="878"/>
                    </a:lnTo>
                    <a:lnTo>
                      <a:pt x="169" y="731"/>
                    </a:lnTo>
                    <a:lnTo>
                      <a:pt x="207" y="602"/>
                    </a:lnTo>
                    <a:lnTo>
                      <a:pt x="218" y="479"/>
                    </a:lnTo>
                    <a:lnTo>
                      <a:pt x="215" y="412"/>
                    </a:lnTo>
                    <a:lnTo>
                      <a:pt x="184" y="293"/>
                    </a:lnTo>
                    <a:lnTo>
                      <a:pt x="104" y="164"/>
                    </a:lnTo>
                    <a:lnTo>
                      <a:pt x="46" y="98"/>
                    </a:lnTo>
                    <a:lnTo>
                      <a:pt x="65" y="124"/>
                    </a:lnTo>
                    <a:close/>
                  </a:path>
                </a:pathLst>
              </a:custGeom>
              <a:solidFill>
                <a:schemeClr val="accent2"/>
              </a:solidFill>
              <a:ln w="28575" cmpd="sng">
                <a:solidFill>
                  <a:schemeClr val="accent2"/>
                </a:solidFill>
                <a:round/>
                <a:headEnd/>
                <a:tailEnd/>
              </a:ln>
            </p:spPr>
            <p:txBody>
              <a:bodyPr/>
              <a:lstStyle/>
              <a:p>
                <a:endParaRPr lang="en-US"/>
              </a:p>
            </p:txBody>
          </p:sp>
          <p:sp>
            <p:nvSpPr>
              <p:cNvPr id="7190" name="Freeform 10"/>
              <p:cNvSpPr>
                <a:spLocks/>
              </p:cNvSpPr>
              <p:nvPr/>
            </p:nvSpPr>
            <p:spPr bwMode="auto">
              <a:xfrm>
                <a:off x="2941638" y="4002088"/>
                <a:ext cx="273050" cy="630237"/>
              </a:xfrm>
              <a:custGeom>
                <a:avLst/>
                <a:gdLst>
                  <a:gd name="T0" fmla="*/ 2147483647 w 518"/>
                  <a:gd name="T1" fmla="*/ 2147483647 h 1192"/>
                  <a:gd name="T2" fmla="*/ 2147483647 w 518"/>
                  <a:gd name="T3" fmla="*/ 2147483647 h 1192"/>
                  <a:gd name="T4" fmla="*/ 2147483647 w 518"/>
                  <a:gd name="T5" fmla="*/ 0 h 1192"/>
                  <a:gd name="T6" fmla="*/ 2147483647 w 518"/>
                  <a:gd name="T7" fmla="*/ 2147483647 h 1192"/>
                  <a:gd name="T8" fmla="*/ 2147483647 w 518"/>
                  <a:gd name="T9" fmla="*/ 2147483647 h 1192"/>
                  <a:gd name="T10" fmla="*/ 2147483647 w 518"/>
                  <a:gd name="T11" fmla="*/ 2147483647 h 1192"/>
                  <a:gd name="T12" fmla="*/ 2147483647 w 518"/>
                  <a:gd name="T13" fmla="*/ 2147483647 h 1192"/>
                  <a:gd name="T14" fmla="*/ 2147483647 w 518"/>
                  <a:gd name="T15" fmla="*/ 2147483647 h 1192"/>
                  <a:gd name="T16" fmla="*/ 2147483647 w 518"/>
                  <a:gd name="T17" fmla="*/ 2147483647 h 1192"/>
                  <a:gd name="T18" fmla="*/ 2147483647 w 518"/>
                  <a:gd name="T19" fmla="*/ 2147483647 h 1192"/>
                  <a:gd name="T20" fmla="*/ 2147483647 w 518"/>
                  <a:gd name="T21" fmla="*/ 2147483647 h 1192"/>
                  <a:gd name="T22" fmla="*/ 2147483647 w 518"/>
                  <a:gd name="T23" fmla="*/ 2147483647 h 1192"/>
                  <a:gd name="T24" fmla="*/ 2147483647 w 518"/>
                  <a:gd name="T25" fmla="*/ 2147483647 h 1192"/>
                  <a:gd name="T26" fmla="*/ 2147483647 w 518"/>
                  <a:gd name="T27" fmla="*/ 2147483647 h 1192"/>
                  <a:gd name="T28" fmla="*/ 2147483647 w 518"/>
                  <a:gd name="T29" fmla="*/ 2147483647 h 1192"/>
                  <a:gd name="T30" fmla="*/ 2147483647 w 518"/>
                  <a:gd name="T31" fmla="*/ 2147483647 h 1192"/>
                  <a:gd name="T32" fmla="*/ 2147483647 w 518"/>
                  <a:gd name="T33" fmla="*/ 2147483647 h 1192"/>
                  <a:gd name="T34" fmla="*/ 2147483647 w 518"/>
                  <a:gd name="T35" fmla="*/ 2147483647 h 1192"/>
                  <a:gd name="T36" fmla="*/ 2147483647 w 518"/>
                  <a:gd name="T37" fmla="*/ 2147483647 h 1192"/>
                  <a:gd name="T38" fmla="*/ 2147483647 w 518"/>
                  <a:gd name="T39" fmla="*/ 2147483647 h 1192"/>
                  <a:gd name="T40" fmla="*/ 2147483647 w 518"/>
                  <a:gd name="T41" fmla="*/ 2147483647 h 1192"/>
                  <a:gd name="T42" fmla="*/ 2147483647 w 518"/>
                  <a:gd name="T43" fmla="*/ 2147483647 h 1192"/>
                  <a:gd name="T44" fmla="*/ 2147483647 w 518"/>
                  <a:gd name="T45" fmla="*/ 2147483647 h 1192"/>
                  <a:gd name="T46" fmla="*/ 2147483647 w 518"/>
                  <a:gd name="T47" fmla="*/ 2147483647 h 1192"/>
                  <a:gd name="T48" fmla="*/ 2147483647 w 518"/>
                  <a:gd name="T49" fmla="*/ 2147483647 h 1192"/>
                  <a:gd name="T50" fmla="*/ 0 w 518"/>
                  <a:gd name="T51" fmla="*/ 2147483647 h 1192"/>
                  <a:gd name="T52" fmla="*/ 2147483647 w 518"/>
                  <a:gd name="T53" fmla="*/ 2147483647 h 1192"/>
                  <a:gd name="T54" fmla="*/ 2147483647 w 518"/>
                  <a:gd name="T55" fmla="*/ 2147483647 h 1192"/>
                  <a:gd name="T56" fmla="*/ 2147483647 w 518"/>
                  <a:gd name="T57" fmla="*/ 2147483647 h 1192"/>
                  <a:gd name="T58" fmla="*/ 2147483647 w 518"/>
                  <a:gd name="T59" fmla="*/ 2147483647 h 1192"/>
                  <a:gd name="T60" fmla="*/ 2147483647 w 518"/>
                  <a:gd name="T61" fmla="*/ 2147483647 h 1192"/>
                  <a:gd name="T62" fmla="*/ 2147483647 w 518"/>
                  <a:gd name="T63" fmla="*/ 2147483647 h 1192"/>
                  <a:gd name="T64" fmla="*/ 2147483647 w 518"/>
                  <a:gd name="T65" fmla="*/ 2147483647 h 1192"/>
                  <a:gd name="T66" fmla="*/ 2147483647 w 518"/>
                  <a:gd name="T67" fmla="*/ 2147483647 h 1192"/>
                  <a:gd name="T68" fmla="*/ 2147483647 w 518"/>
                  <a:gd name="T69" fmla="*/ 2147483647 h 1192"/>
                  <a:gd name="T70" fmla="*/ 2147483647 w 518"/>
                  <a:gd name="T71" fmla="*/ 2147483647 h 1192"/>
                  <a:gd name="T72" fmla="*/ 2147483647 w 518"/>
                  <a:gd name="T73" fmla="*/ 2147483647 h 1192"/>
                  <a:gd name="T74" fmla="*/ 2147483647 w 518"/>
                  <a:gd name="T75" fmla="*/ 2147483647 h 1192"/>
                  <a:gd name="T76" fmla="*/ 2147483647 w 518"/>
                  <a:gd name="T77" fmla="*/ 2147483647 h 119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18"/>
                  <a:gd name="T118" fmla="*/ 0 h 1192"/>
                  <a:gd name="T119" fmla="*/ 518 w 518"/>
                  <a:gd name="T120" fmla="*/ 1192 h 119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18" h="1192">
                    <a:moveTo>
                      <a:pt x="303" y="208"/>
                    </a:moveTo>
                    <a:lnTo>
                      <a:pt x="379" y="92"/>
                    </a:lnTo>
                    <a:lnTo>
                      <a:pt x="449" y="0"/>
                    </a:lnTo>
                    <a:lnTo>
                      <a:pt x="495" y="9"/>
                    </a:lnTo>
                    <a:lnTo>
                      <a:pt x="518" y="48"/>
                    </a:lnTo>
                    <a:lnTo>
                      <a:pt x="518" y="120"/>
                    </a:lnTo>
                    <a:lnTo>
                      <a:pt x="475" y="160"/>
                    </a:lnTo>
                    <a:lnTo>
                      <a:pt x="402" y="213"/>
                    </a:lnTo>
                    <a:lnTo>
                      <a:pt x="345" y="279"/>
                    </a:lnTo>
                    <a:lnTo>
                      <a:pt x="280" y="368"/>
                    </a:lnTo>
                    <a:lnTo>
                      <a:pt x="254" y="434"/>
                    </a:lnTo>
                    <a:lnTo>
                      <a:pt x="223" y="514"/>
                    </a:lnTo>
                    <a:lnTo>
                      <a:pt x="207" y="620"/>
                    </a:lnTo>
                    <a:lnTo>
                      <a:pt x="207" y="718"/>
                    </a:lnTo>
                    <a:lnTo>
                      <a:pt x="223" y="837"/>
                    </a:lnTo>
                    <a:lnTo>
                      <a:pt x="265" y="953"/>
                    </a:lnTo>
                    <a:lnTo>
                      <a:pt x="299" y="1019"/>
                    </a:lnTo>
                    <a:lnTo>
                      <a:pt x="322" y="1063"/>
                    </a:lnTo>
                    <a:lnTo>
                      <a:pt x="322" y="1100"/>
                    </a:lnTo>
                    <a:lnTo>
                      <a:pt x="299" y="1113"/>
                    </a:lnTo>
                    <a:lnTo>
                      <a:pt x="246" y="1113"/>
                    </a:lnTo>
                    <a:lnTo>
                      <a:pt x="161" y="1130"/>
                    </a:lnTo>
                    <a:lnTo>
                      <a:pt x="96" y="1157"/>
                    </a:lnTo>
                    <a:lnTo>
                      <a:pt x="57" y="1192"/>
                    </a:lnTo>
                    <a:lnTo>
                      <a:pt x="23" y="1179"/>
                    </a:lnTo>
                    <a:lnTo>
                      <a:pt x="0" y="1130"/>
                    </a:lnTo>
                    <a:lnTo>
                      <a:pt x="4" y="1090"/>
                    </a:lnTo>
                    <a:lnTo>
                      <a:pt x="69" y="1059"/>
                    </a:lnTo>
                    <a:lnTo>
                      <a:pt x="172" y="1050"/>
                    </a:lnTo>
                    <a:lnTo>
                      <a:pt x="268" y="1050"/>
                    </a:lnTo>
                    <a:lnTo>
                      <a:pt x="230" y="997"/>
                    </a:lnTo>
                    <a:lnTo>
                      <a:pt x="211" y="931"/>
                    </a:lnTo>
                    <a:lnTo>
                      <a:pt x="184" y="837"/>
                    </a:lnTo>
                    <a:lnTo>
                      <a:pt x="153" y="740"/>
                    </a:lnTo>
                    <a:lnTo>
                      <a:pt x="153" y="625"/>
                    </a:lnTo>
                    <a:lnTo>
                      <a:pt x="161" y="514"/>
                    </a:lnTo>
                    <a:lnTo>
                      <a:pt x="195" y="412"/>
                    </a:lnTo>
                    <a:lnTo>
                      <a:pt x="257" y="279"/>
                    </a:lnTo>
                    <a:lnTo>
                      <a:pt x="303" y="208"/>
                    </a:lnTo>
                    <a:close/>
                  </a:path>
                </a:pathLst>
              </a:custGeom>
              <a:solidFill>
                <a:schemeClr val="accent2"/>
              </a:solidFill>
              <a:ln w="28575" cmpd="sng">
                <a:solidFill>
                  <a:schemeClr val="accent2"/>
                </a:solidFill>
                <a:round/>
                <a:headEnd/>
                <a:tailEnd/>
              </a:ln>
            </p:spPr>
            <p:txBody>
              <a:bodyPr/>
              <a:lstStyle/>
              <a:p>
                <a:endParaRPr lang="en-US"/>
              </a:p>
            </p:txBody>
          </p:sp>
        </p:grpSp>
        <p:grpSp>
          <p:nvGrpSpPr>
            <p:cNvPr id="7175" name="Group 36"/>
            <p:cNvGrpSpPr>
              <a:grpSpLocks/>
            </p:cNvGrpSpPr>
            <p:nvPr/>
          </p:nvGrpSpPr>
          <p:grpSpPr bwMode="auto">
            <a:xfrm>
              <a:off x="2516188" y="4451350"/>
              <a:ext cx="6627812" cy="1985963"/>
              <a:chOff x="2516188" y="4451350"/>
              <a:chExt cx="6627812" cy="1985963"/>
            </a:xfrm>
          </p:grpSpPr>
          <p:grpSp>
            <p:nvGrpSpPr>
              <p:cNvPr id="7176" name="Group 22"/>
              <p:cNvGrpSpPr>
                <a:grpSpLocks/>
              </p:cNvGrpSpPr>
              <p:nvPr/>
            </p:nvGrpSpPr>
            <p:grpSpPr bwMode="auto">
              <a:xfrm>
                <a:off x="7493000" y="5411794"/>
                <a:ext cx="541338" cy="533401"/>
                <a:chOff x="3651" y="1913"/>
                <a:chExt cx="341" cy="336"/>
              </a:xfrm>
            </p:grpSpPr>
            <p:sp>
              <p:nvSpPr>
                <p:cNvPr id="7179" name="Freeform 23"/>
                <p:cNvSpPr>
                  <a:spLocks/>
                </p:cNvSpPr>
                <p:nvPr/>
              </p:nvSpPr>
              <p:spPr bwMode="auto">
                <a:xfrm>
                  <a:off x="3651" y="2144"/>
                  <a:ext cx="142" cy="100"/>
                </a:xfrm>
                <a:custGeom>
                  <a:avLst/>
                  <a:gdLst>
                    <a:gd name="T0" fmla="*/ 0 w 427"/>
                    <a:gd name="T1" fmla="*/ 0 h 301"/>
                    <a:gd name="T2" fmla="*/ 1 w 427"/>
                    <a:gd name="T3" fmla="*/ 0 h 301"/>
                    <a:gd name="T4" fmla="*/ 1 w 427"/>
                    <a:gd name="T5" fmla="*/ 0 h 301"/>
                    <a:gd name="T6" fmla="*/ 1 w 427"/>
                    <a:gd name="T7" fmla="*/ 0 h 301"/>
                    <a:gd name="T8" fmla="*/ 1 w 427"/>
                    <a:gd name="T9" fmla="*/ 0 h 301"/>
                    <a:gd name="T10" fmla="*/ 1 w 427"/>
                    <a:gd name="T11" fmla="*/ 0 h 301"/>
                    <a:gd name="T12" fmla="*/ 1 w 427"/>
                    <a:gd name="T13" fmla="*/ 0 h 301"/>
                    <a:gd name="T14" fmla="*/ 1 w 427"/>
                    <a:gd name="T15" fmla="*/ 0 h 301"/>
                    <a:gd name="T16" fmla="*/ 1 w 427"/>
                    <a:gd name="T17" fmla="*/ 0 h 301"/>
                    <a:gd name="T18" fmla="*/ 0 w 427"/>
                    <a:gd name="T19" fmla="*/ 0 h 301"/>
                    <a:gd name="T20" fmla="*/ 0 w 427"/>
                    <a:gd name="T21" fmla="*/ 0 h 301"/>
                    <a:gd name="T22" fmla="*/ 0 w 427"/>
                    <a:gd name="T23" fmla="*/ 0 h 301"/>
                    <a:gd name="T24" fmla="*/ 0 w 427"/>
                    <a:gd name="T25" fmla="*/ 0 h 301"/>
                    <a:gd name="T26" fmla="*/ 0 w 427"/>
                    <a:gd name="T27" fmla="*/ 0 h 301"/>
                    <a:gd name="T28" fmla="*/ 0 w 427"/>
                    <a:gd name="T29" fmla="*/ 0 h 301"/>
                    <a:gd name="T30" fmla="*/ 0 w 427"/>
                    <a:gd name="T31" fmla="*/ 0 h 301"/>
                    <a:gd name="T32" fmla="*/ 0 w 427"/>
                    <a:gd name="T33" fmla="*/ 0 h 301"/>
                    <a:gd name="T34" fmla="*/ 0 w 427"/>
                    <a:gd name="T35" fmla="*/ 0 h 301"/>
                    <a:gd name="T36" fmla="*/ 0 w 427"/>
                    <a:gd name="T37" fmla="*/ 0 h 301"/>
                    <a:gd name="T38" fmla="*/ 0 w 427"/>
                    <a:gd name="T39" fmla="*/ 0 h 301"/>
                    <a:gd name="T40" fmla="*/ 0 w 427"/>
                    <a:gd name="T41" fmla="*/ 0 h 301"/>
                    <a:gd name="T42" fmla="*/ 0 w 427"/>
                    <a:gd name="T43" fmla="*/ 0 h 301"/>
                    <a:gd name="T44" fmla="*/ 0 w 427"/>
                    <a:gd name="T45" fmla="*/ 0 h 301"/>
                    <a:gd name="T46" fmla="*/ 0 w 427"/>
                    <a:gd name="T47" fmla="*/ 0 h 301"/>
                    <a:gd name="T48" fmla="*/ 0 w 427"/>
                    <a:gd name="T49" fmla="*/ 0 h 301"/>
                    <a:gd name="T50" fmla="*/ 0 w 427"/>
                    <a:gd name="T51" fmla="*/ 0 h 301"/>
                    <a:gd name="T52" fmla="*/ 0 w 427"/>
                    <a:gd name="T53" fmla="*/ 0 h 301"/>
                    <a:gd name="T54" fmla="*/ 0 w 427"/>
                    <a:gd name="T55" fmla="*/ 0 h 301"/>
                    <a:gd name="T56" fmla="*/ 0 w 427"/>
                    <a:gd name="T57" fmla="*/ 0 h 301"/>
                    <a:gd name="T58" fmla="*/ 0 w 427"/>
                    <a:gd name="T59" fmla="*/ 0 h 301"/>
                    <a:gd name="T60" fmla="*/ 0 w 427"/>
                    <a:gd name="T61" fmla="*/ 0 h 301"/>
                    <a:gd name="T62" fmla="*/ 0 w 427"/>
                    <a:gd name="T63" fmla="*/ 0 h 301"/>
                    <a:gd name="T64" fmla="*/ 0 w 427"/>
                    <a:gd name="T65" fmla="*/ 0 h 301"/>
                    <a:gd name="T66" fmla="*/ 0 w 427"/>
                    <a:gd name="T67" fmla="*/ 0 h 301"/>
                    <a:gd name="T68" fmla="*/ 0 w 427"/>
                    <a:gd name="T69" fmla="*/ 0 h 301"/>
                    <a:gd name="T70" fmla="*/ 0 w 427"/>
                    <a:gd name="T71" fmla="*/ 0 h 301"/>
                    <a:gd name="T72" fmla="*/ 0 w 427"/>
                    <a:gd name="T73" fmla="*/ 0 h 301"/>
                    <a:gd name="T74" fmla="*/ 0 w 427"/>
                    <a:gd name="T75" fmla="*/ 0 h 301"/>
                    <a:gd name="T76" fmla="*/ 0 w 427"/>
                    <a:gd name="T77" fmla="*/ 0 h 301"/>
                    <a:gd name="T78" fmla="*/ 0 w 427"/>
                    <a:gd name="T79" fmla="*/ 0 h 301"/>
                    <a:gd name="T80" fmla="*/ 0 w 427"/>
                    <a:gd name="T81" fmla="*/ 0 h 301"/>
                    <a:gd name="T82" fmla="*/ 0 w 427"/>
                    <a:gd name="T83" fmla="*/ 0 h 301"/>
                    <a:gd name="T84" fmla="*/ 0 w 427"/>
                    <a:gd name="T85" fmla="*/ 0 h 301"/>
                    <a:gd name="T86" fmla="*/ 0 w 427"/>
                    <a:gd name="T87" fmla="*/ 0 h 301"/>
                    <a:gd name="T88" fmla="*/ 0 w 427"/>
                    <a:gd name="T89" fmla="*/ 0 h 301"/>
                    <a:gd name="T90" fmla="*/ 0 w 427"/>
                    <a:gd name="T91" fmla="*/ 0 h 301"/>
                    <a:gd name="T92" fmla="*/ 0 w 427"/>
                    <a:gd name="T93" fmla="*/ 0 h 301"/>
                    <a:gd name="T94" fmla="*/ 0 w 427"/>
                    <a:gd name="T95" fmla="*/ 0 h 301"/>
                    <a:gd name="T96" fmla="*/ 0 w 427"/>
                    <a:gd name="T97" fmla="*/ 0 h 30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27"/>
                    <a:gd name="T148" fmla="*/ 0 h 301"/>
                    <a:gd name="T149" fmla="*/ 427 w 427"/>
                    <a:gd name="T150" fmla="*/ 301 h 301"/>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27" h="301">
                      <a:moveTo>
                        <a:pt x="352" y="0"/>
                      </a:moveTo>
                      <a:lnTo>
                        <a:pt x="376" y="30"/>
                      </a:lnTo>
                      <a:lnTo>
                        <a:pt x="397" y="71"/>
                      </a:lnTo>
                      <a:lnTo>
                        <a:pt x="415" y="117"/>
                      </a:lnTo>
                      <a:lnTo>
                        <a:pt x="424" y="164"/>
                      </a:lnTo>
                      <a:lnTo>
                        <a:pt x="427" y="210"/>
                      </a:lnTo>
                      <a:lnTo>
                        <a:pt x="420" y="249"/>
                      </a:lnTo>
                      <a:lnTo>
                        <a:pt x="401" y="280"/>
                      </a:lnTo>
                      <a:lnTo>
                        <a:pt x="371" y="297"/>
                      </a:lnTo>
                      <a:lnTo>
                        <a:pt x="352" y="300"/>
                      </a:lnTo>
                      <a:lnTo>
                        <a:pt x="331" y="301"/>
                      </a:lnTo>
                      <a:lnTo>
                        <a:pt x="307" y="301"/>
                      </a:lnTo>
                      <a:lnTo>
                        <a:pt x="283" y="299"/>
                      </a:lnTo>
                      <a:lnTo>
                        <a:pt x="258" y="295"/>
                      </a:lnTo>
                      <a:lnTo>
                        <a:pt x="233" y="289"/>
                      </a:lnTo>
                      <a:lnTo>
                        <a:pt x="206" y="283"/>
                      </a:lnTo>
                      <a:lnTo>
                        <a:pt x="181" y="275"/>
                      </a:lnTo>
                      <a:lnTo>
                        <a:pt x="155" y="267"/>
                      </a:lnTo>
                      <a:lnTo>
                        <a:pt x="132" y="259"/>
                      </a:lnTo>
                      <a:lnTo>
                        <a:pt x="110" y="249"/>
                      </a:lnTo>
                      <a:lnTo>
                        <a:pt x="89" y="240"/>
                      </a:lnTo>
                      <a:lnTo>
                        <a:pt x="72" y="232"/>
                      </a:lnTo>
                      <a:lnTo>
                        <a:pt x="56" y="224"/>
                      </a:lnTo>
                      <a:lnTo>
                        <a:pt x="44" y="216"/>
                      </a:lnTo>
                      <a:lnTo>
                        <a:pt x="35" y="210"/>
                      </a:lnTo>
                      <a:lnTo>
                        <a:pt x="21" y="196"/>
                      </a:lnTo>
                      <a:lnTo>
                        <a:pt x="12" y="182"/>
                      </a:lnTo>
                      <a:lnTo>
                        <a:pt x="5" y="166"/>
                      </a:lnTo>
                      <a:lnTo>
                        <a:pt x="1" y="151"/>
                      </a:lnTo>
                      <a:lnTo>
                        <a:pt x="0" y="137"/>
                      </a:lnTo>
                      <a:lnTo>
                        <a:pt x="1" y="125"/>
                      </a:lnTo>
                      <a:lnTo>
                        <a:pt x="5" y="115"/>
                      </a:lnTo>
                      <a:lnTo>
                        <a:pt x="12" y="110"/>
                      </a:lnTo>
                      <a:lnTo>
                        <a:pt x="17" y="107"/>
                      </a:lnTo>
                      <a:lnTo>
                        <a:pt x="27" y="103"/>
                      </a:lnTo>
                      <a:lnTo>
                        <a:pt x="40" y="98"/>
                      </a:lnTo>
                      <a:lnTo>
                        <a:pt x="54" y="91"/>
                      </a:lnTo>
                      <a:lnTo>
                        <a:pt x="73" y="83"/>
                      </a:lnTo>
                      <a:lnTo>
                        <a:pt x="93" y="75"/>
                      </a:lnTo>
                      <a:lnTo>
                        <a:pt x="116" y="66"/>
                      </a:lnTo>
                      <a:lnTo>
                        <a:pt x="139" y="57"/>
                      </a:lnTo>
                      <a:lnTo>
                        <a:pt x="165" y="48"/>
                      </a:lnTo>
                      <a:lnTo>
                        <a:pt x="191" y="40"/>
                      </a:lnTo>
                      <a:lnTo>
                        <a:pt x="218" y="30"/>
                      </a:lnTo>
                      <a:lnTo>
                        <a:pt x="246" y="22"/>
                      </a:lnTo>
                      <a:lnTo>
                        <a:pt x="274" y="14"/>
                      </a:lnTo>
                      <a:lnTo>
                        <a:pt x="300" y="8"/>
                      </a:lnTo>
                      <a:lnTo>
                        <a:pt x="327" y="4"/>
                      </a:lnTo>
                      <a:lnTo>
                        <a:pt x="352" y="0"/>
                      </a:lnTo>
                      <a:close/>
                    </a:path>
                  </a:pathLst>
                </a:custGeom>
                <a:solidFill>
                  <a:srgbClr val="66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180" name="Freeform 24"/>
                <p:cNvSpPr>
                  <a:spLocks/>
                </p:cNvSpPr>
                <p:nvPr/>
              </p:nvSpPr>
              <p:spPr bwMode="auto">
                <a:xfrm>
                  <a:off x="3776" y="2006"/>
                  <a:ext cx="216" cy="236"/>
                </a:xfrm>
                <a:custGeom>
                  <a:avLst/>
                  <a:gdLst>
                    <a:gd name="T0" fmla="*/ 1 w 649"/>
                    <a:gd name="T1" fmla="*/ 1 h 707"/>
                    <a:gd name="T2" fmla="*/ 0 w 649"/>
                    <a:gd name="T3" fmla="*/ 1 h 707"/>
                    <a:gd name="T4" fmla="*/ 0 w 649"/>
                    <a:gd name="T5" fmla="*/ 1 h 707"/>
                    <a:gd name="T6" fmla="*/ 0 w 649"/>
                    <a:gd name="T7" fmla="*/ 1 h 707"/>
                    <a:gd name="T8" fmla="*/ 0 w 649"/>
                    <a:gd name="T9" fmla="*/ 1 h 707"/>
                    <a:gd name="T10" fmla="*/ 0 w 649"/>
                    <a:gd name="T11" fmla="*/ 1 h 707"/>
                    <a:gd name="T12" fmla="*/ 0 w 649"/>
                    <a:gd name="T13" fmla="*/ 1 h 707"/>
                    <a:gd name="T14" fmla="*/ 0 w 649"/>
                    <a:gd name="T15" fmla="*/ 1 h 707"/>
                    <a:gd name="T16" fmla="*/ 0 w 649"/>
                    <a:gd name="T17" fmla="*/ 1 h 707"/>
                    <a:gd name="T18" fmla="*/ 0 w 649"/>
                    <a:gd name="T19" fmla="*/ 1 h 707"/>
                    <a:gd name="T20" fmla="*/ 0 w 649"/>
                    <a:gd name="T21" fmla="*/ 1 h 707"/>
                    <a:gd name="T22" fmla="*/ 0 w 649"/>
                    <a:gd name="T23" fmla="*/ 1 h 707"/>
                    <a:gd name="T24" fmla="*/ 0 w 649"/>
                    <a:gd name="T25" fmla="*/ 1 h 707"/>
                    <a:gd name="T26" fmla="*/ 0 w 649"/>
                    <a:gd name="T27" fmla="*/ 1 h 707"/>
                    <a:gd name="T28" fmla="*/ 0 w 649"/>
                    <a:gd name="T29" fmla="*/ 1 h 707"/>
                    <a:gd name="T30" fmla="*/ 0 w 649"/>
                    <a:gd name="T31" fmla="*/ 1 h 707"/>
                    <a:gd name="T32" fmla="*/ 0 w 649"/>
                    <a:gd name="T33" fmla="*/ 1 h 707"/>
                    <a:gd name="T34" fmla="*/ 0 w 649"/>
                    <a:gd name="T35" fmla="*/ 1 h 707"/>
                    <a:gd name="T36" fmla="*/ 0 w 649"/>
                    <a:gd name="T37" fmla="*/ 1 h 707"/>
                    <a:gd name="T38" fmla="*/ 0 w 649"/>
                    <a:gd name="T39" fmla="*/ 1 h 707"/>
                    <a:gd name="T40" fmla="*/ 0 w 649"/>
                    <a:gd name="T41" fmla="*/ 1 h 707"/>
                    <a:gd name="T42" fmla="*/ 0 w 649"/>
                    <a:gd name="T43" fmla="*/ 1 h 707"/>
                    <a:gd name="T44" fmla="*/ 0 w 649"/>
                    <a:gd name="T45" fmla="*/ 1 h 707"/>
                    <a:gd name="T46" fmla="*/ 0 w 649"/>
                    <a:gd name="T47" fmla="*/ 1 h 707"/>
                    <a:gd name="T48" fmla="*/ 0 w 649"/>
                    <a:gd name="T49" fmla="*/ 1 h 707"/>
                    <a:gd name="T50" fmla="*/ 0 w 649"/>
                    <a:gd name="T51" fmla="*/ 1 h 707"/>
                    <a:gd name="T52" fmla="*/ 0 w 649"/>
                    <a:gd name="T53" fmla="*/ 1 h 707"/>
                    <a:gd name="T54" fmla="*/ 0 w 649"/>
                    <a:gd name="T55" fmla="*/ 1 h 707"/>
                    <a:gd name="T56" fmla="*/ 0 w 649"/>
                    <a:gd name="T57" fmla="*/ 1 h 707"/>
                    <a:gd name="T58" fmla="*/ 0 w 649"/>
                    <a:gd name="T59" fmla="*/ 0 h 707"/>
                    <a:gd name="T60" fmla="*/ 0 w 649"/>
                    <a:gd name="T61" fmla="*/ 0 h 707"/>
                    <a:gd name="T62" fmla="*/ 0 w 649"/>
                    <a:gd name="T63" fmla="*/ 0 h 707"/>
                    <a:gd name="T64" fmla="*/ 1 w 649"/>
                    <a:gd name="T65" fmla="*/ 0 h 707"/>
                    <a:gd name="T66" fmla="*/ 1 w 649"/>
                    <a:gd name="T67" fmla="*/ 0 h 707"/>
                    <a:gd name="T68" fmla="*/ 1 w 649"/>
                    <a:gd name="T69" fmla="*/ 0 h 707"/>
                    <a:gd name="T70" fmla="*/ 1 w 649"/>
                    <a:gd name="T71" fmla="*/ 0 h 707"/>
                    <a:gd name="T72" fmla="*/ 1 w 649"/>
                    <a:gd name="T73" fmla="*/ 0 h 707"/>
                    <a:gd name="T74" fmla="*/ 1 w 649"/>
                    <a:gd name="T75" fmla="*/ 0 h 707"/>
                    <a:gd name="T76" fmla="*/ 1 w 649"/>
                    <a:gd name="T77" fmla="*/ 0 h 707"/>
                    <a:gd name="T78" fmla="*/ 1 w 649"/>
                    <a:gd name="T79" fmla="*/ 0 h 707"/>
                    <a:gd name="T80" fmla="*/ 1 w 649"/>
                    <a:gd name="T81" fmla="*/ 0 h 707"/>
                    <a:gd name="T82" fmla="*/ 1 w 649"/>
                    <a:gd name="T83" fmla="*/ 0 h 707"/>
                    <a:gd name="T84" fmla="*/ 1 w 649"/>
                    <a:gd name="T85" fmla="*/ 0 h 707"/>
                    <a:gd name="T86" fmla="*/ 1 w 649"/>
                    <a:gd name="T87" fmla="*/ 0 h 707"/>
                    <a:gd name="T88" fmla="*/ 1 w 649"/>
                    <a:gd name="T89" fmla="*/ 0 h 707"/>
                    <a:gd name="T90" fmla="*/ 1 w 649"/>
                    <a:gd name="T91" fmla="*/ 0 h 707"/>
                    <a:gd name="T92" fmla="*/ 1 w 649"/>
                    <a:gd name="T93" fmla="*/ 0 h 707"/>
                    <a:gd name="T94" fmla="*/ 1 w 649"/>
                    <a:gd name="T95" fmla="*/ 0 h 707"/>
                    <a:gd name="T96" fmla="*/ 1 w 649"/>
                    <a:gd name="T97" fmla="*/ 0 h 707"/>
                    <a:gd name="T98" fmla="*/ 1 w 649"/>
                    <a:gd name="T99" fmla="*/ 0 h 707"/>
                    <a:gd name="T100" fmla="*/ 1 w 649"/>
                    <a:gd name="T101" fmla="*/ 0 h 707"/>
                    <a:gd name="T102" fmla="*/ 1 w 649"/>
                    <a:gd name="T103" fmla="*/ 1 h 707"/>
                    <a:gd name="T104" fmla="*/ 1 w 649"/>
                    <a:gd name="T105" fmla="*/ 1 h 707"/>
                    <a:gd name="T106" fmla="*/ 1 w 649"/>
                    <a:gd name="T107" fmla="*/ 1 h 707"/>
                    <a:gd name="T108" fmla="*/ 1 w 649"/>
                    <a:gd name="T109" fmla="*/ 1 h 707"/>
                    <a:gd name="T110" fmla="*/ 1 w 649"/>
                    <a:gd name="T111" fmla="*/ 1 h 707"/>
                    <a:gd name="T112" fmla="*/ 1 w 649"/>
                    <a:gd name="T113" fmla="*/ 1 h 707"/>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649"/>
                    <a:gd name="T172" fmla="*/ 0 h 707"/>
                    <a:gd name="T173" fmla="*/ 649 w 649"/>
                    <a:gd name="T174" fmla="*/ 707 h 707"/>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649" h="707">
                      <a:moveTo>
                        <a:pt x="368" y="579"/>
                      </a:moveTo>
                      <a:lnTo>
                        <a:pt x="360" y="567"/>
                      </a:lnTo>
                      <a:lnTo>
                        <a:pt x="353" y="555"/>
                      </a:lnTo>
                      <a:lnTo>
                        <a:pt x="343" y="547"/>
                      </a:lnTo>
                      <a:lnTo>
                        <a:pt x="331" y="542"/>
                      </a:lnTo>
                      <a:lnTo>
                        <a:pt x="313" y="542"/>
                      </a:lnTo>
                      <a:lnTo>
                        <a:pt x="292" y="547"/>
                      </a:lnTo>
                      <a:lnTo>
                        <a:pt x="263" y="559"/>
                      </a:lnTo>
                      <a:lnTo>
                        <a:pt x="227" y="579"/>
                      </a:lnTo>
                      <a:lnTo>
                        <a:pt x="190" y="603"/>
                      </a:lnTo>
                      <a:lnTo>
                        <a:pt x="159" y="626"/>
                      </a:lnTo>
                      <a:lnTo>
                        <a:pt x="133" y="646"/>
                      </a:lnTo>
                      <a:lnTo>
                        <a:pt x="109" y="664"/>
                      </a:lnTo>
                      <a:lnTo>
                        <a:pt x="87" y="679"/>
                      </a:lnTo>
                      <a:lnTo>
                        <a:pt x="67" y="692"/>
                      </a:lnTo>
                      <a:lnTo>
                        <a:pt x="48" y="701"/>
                      </a:lnTo>
                      <a:lnTo>
                        <a:pt x="25" y="707"/>
                      </a:lnTo>
                      <a:lnTo>
                        <a:pt x="55" y="689"/>
                      </a:lnTo>
                      <a:lnTo>
                        <a:pt x="73" y="659"/>
                      </a:lnTo>
                      <a:lnTo>
                        <a:pt x="78" y="619"/>
                      </a:lnTo>
                      <a:lnTo>
                        <a:pt x="75" y="574"/>
                      </a:lnTo>
                      <a:lnTo>
                        <a:pt x="63" y="526"/>
                      </a:lnTo>
                      <a:lnTo>
                        <a:pt x="46" y="481"/>
                      </a:lnTo>
                      <a:lnTo>
                        <a:pt x="25" y="440"/>
                      </a:lnTo>
                      <a:lnTo>
                        <a:pt x="0" y="409"/>
                      </a:lnTo>
                      <a:lnTo>
                        <a:pt x="50" y="401"/>
                      </a:lnTo>
                      <a:lnTo>
                        <a:pt x="101" y="392"/>
                      </a:lnTo>
                      <a:lnTo>
                        <a:pt x="151" y="379"/>
                      </a:lnTo>
                      <a:lnTo>
                        <a:pt x="200" y="364"/>
                      </a:lnTo>
                      <a:lnTo>
                        <a:pt x="251" y="347"/>
                      </a:lnTo>
                      <a:lnTo>
                        <a:pt x="299" y="328"/>
                      </a:lnTo>
                      <a:lnTo>
                        <a:pt x="345" y="305"/>
                      </a:lnTo>
                      <a:lnTo>
                        <a:pt x="389" y="282"/>
                      </a:lnTo>
                      <a:lnTo>
                        <a:pt x="430" y="255"/>
                      </a:lnTo>
                      <a:lnTo>
                        <a:pt x="470" y="226"/>
                      </a:lnTo>
                      <a:lnTo>
                        <a:pt x="505" y="194"/>
                      </a:lnTo>
                      <a:lnTo>
                        <a:pt x="535" y="161"/>
                      </a:lnTo>
                      <a:lnTo>
                        <a:pt x="563" y="123"/>
                      </a:lnTo>
                      <a:lnTo>
                        <a:pt x="584" y="85"/>
                      </a:lnTo>
                      <a:lnTo>
                        <a:pt x="602" y="44"/>
                      </a:lnTo>
                      <a:lnTo>
                        <a:pt x="612" y="0"/>
                      </a:lnTo>
                      <a:lnTo>
                        <a:pt x="626" y="26"/>
                      </a:lnTo>
                      <a:lnTo>
                        <a:pt x="636" y="56"/>
                      </a:lnTo>
                      <a:lnTo>
                        <a:pt x="643" y="88"/>
                      </a:lnTo>
                      <a:lnTo>
                        <a:pt x="648" y="122"/>
                      </a:lnTo>
                      <a:lnTo>
                        <a:pt x="649" y="158"/>
                      </a:lnTo>
                      <a:lnTo>
                        <a:pt x="647" y="197"/>
                      </a:lnTo>
                      <a:lnTo>
                        <a:pt x="641" y="235"/>
                      </a:lnTo>
                      <a:lnTo>
                        <a:pt x="631" y="275"/>
                      </a:lnTo>
                      <a:lnTo>
                        <a:pt x="616" y="316"/>
                      </a:lnTo>
                      <a:lnTo>
                        <a:pt x="596" y="356"/>
                      </a:lnTo>
                      <a:lnTo>
                        <a:pt x="572" y="397"/>
                      </a:lnTo>
                      <a:lnTo>
                        <a:pt x="543" y="436"/>
                      </a:lnTo>
                      <a:lnTo>
                        <a:pt x="507" y="474"/>
                      </a:lnTo>
                      <a:lnTo>
                        <a:pt x="467" y="511"/>
                      </a:lnTo>
                      <a:lnTo>
                        <a:pt x="421" y="546"/>
                      </a:lnTo>
                      <a:lnTo>
                        <a:pt x="368" y="579"/>
                      </a:lnTo>
                      <a:close/>
                    </a:path>
                  </a:pathLst>
                </a:custGeom>
                <a:solidFill>
                  <a:srgbClr val="66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181" name="Freeform 25"/>
                <p:cNvSpPr>
                  <a:spLocks/>
                </p:cNvSpPr>
                <p:nvPr/>
              </p:nvSpPr>
              <p:spPr bwMode="auto">
                <a:xfrm>
                  <a:off x="3828" y="2183"/>
                  <a:ext cx="146" cy="66"/>
                </a:xfrm>
                <a:custGeom>
                  <a:avLst/>
                  <a:gdLst>
                    <a:gd name="T0" fmla="*/ 1 w 440"/>
                    <a:gd name="T1" fmla="*/ 0 h 199"/>
                    <a:gd name="T2" fmla="*/ 1 w 440"/>
                    <a:gd name="T3" fmla="*/ 0 h 199"/>
                    <a:gd name="T4" fmla="*/ 1 w 440"/>
                    <a:gd name="T5" fmla="*/ 0 h 199"/>
                    <a:gd name="T6" fmla="*/ 1 w 440"/>
                    <a:gd name="T7" fmla="*/ 0 h 199"/>
                    <a:gd name="T8" fmla="*/ 1 w 440"/>
                    <a:gd name="T9" fmla="*/ 0 h 199"/>
                    <a:gd name="T10" fmla="*/ 1 w 440"/>
                    <a:gd name="T11" fmla="*/ 0 h 199"/>
                    <a:gd name="T12" fmla="*/ 1 w 440"/>
                    <a:gd name="T13" fmla="*/ 0 h 199"/>
                    <a:gd name="T14" fmla="*/ 1 w 440"/>
                    <a:gd name="T15" fmla="*/ 0 h 199"/>
                    <a:gd name="T16" fmla="*/ 1 w 440"/>
                    <a:gd name="T17" fmla="*/ 0 h 199"/>
                    <a:gd name="T18" fmla="*/ 1 w 440"/>
                    <a:gd name="T19" fmla="*/ 0 h 199"/>
                    <a:gd name="T20" fmla="*/ 1 w 440"/>
                    <a:gd name="T21" fmla="*/ 0 h 199"/>
                    <a:gd name="T22" fmla="*/ 0 w 440"/>
                    <a:gd name="T23" fmla="*/ 0 h 199"/>
                    <a:gd name="T24" fmla="*/ 0 w 440"/>
                    <a:gd name="T25" fmla="*/ 0 h 199"/>
                    <a:gd name="T26" fmla="*/ 0 w 440"/>
                    <a:gd name="T27" fmla="*/ 0 h 199"/>
                    <a:gd name="T28" fmla="*/ 0 w 440"/>
                    <a:gd name="T29" fmla="*/ 0 h 199"/>
                    <a:gd name="T30" fmla="*/ 0 w 440"/>
                    <a:gd name="T31" fmla="*/ 0 h 199"/>
                    <a:gd name="T32" fmla="*/ 0 w 440"/>
                    <a:gd name="T33" fmla="*/ 0 h 199"/>
                    <a:gd name="T34" fmla="*/ 0 w 440"/>
                    <a:gd name="T35" fmla="*/ 0 h 199"/>
                    <a:gd name="T36" fmla="*/ 0 w 440"/>
                    <a:gd name="T37" fmla="*/ 0 h 199"/>
                    <a:gd name="T38" fmla="*/ 0 w 440"/>
                    <a:gd name="T39" fmla="*/ 0 h 199"/>
                    <a:gd name="T40" fmla="*/ 0 w 440"/>
                    <a:gd name="T41" fmla="*/ 0 h 199"/>
                    <a:gd name="T42" fmla="*/ 0 w 440"/>
                    <a:gd name="T43" fmla="*/ 0 h 199"/>
                    <a:gd name="T44" fmla="*/ 0 w 440"/>
                    <a:gd name="T45" fmla="*/ 0 h 199"/>
                    <a:gd name="T46" fmla="*/ 0 w 440"/>
                    <a:gd name="T47" fmla="*/ 0 h 199"/>
                    <a:gd name="T48" fmla="*/ 0 w 440"/>
                    <a:gd name="T49" fmla="*/ 0 h 199"/>
                    <a:gd name="T50" fmla="*/ 0 w 440"/>
                    <a:gd name="T51" fmla="*/ 0 h 199"/>
                    <a:gd name="T52" fmla="*/ 0 w 440"/>
                    <a:gd name="T53" fmla="*/ 0 h 199"/>
                    <a:gd name="T54" fmla="*/ 0 w 440"/>
                    <a:gd name="T55" fmla="*/ 0 h 199"/>
                    <a:gd name="T56" fmla="*/ 0 w 440"/>
                    <a:gd name="T57" fmla="*/ 0 h 199"/>
                    <a:gd name="T58" fmla="*/ 0 w 440"/>
                    <a:gd name="T59" fmla="*/ 0 h 199"/>
                    <a:gd name="T60" fmla="*/ 0 w 440"/>
                    <a:gd name="T61" fmla="*/ 0 h 199"/>
                    <a:gd name="T62" fmla="*/ 0 w 440"/>
                    <a:gd name="T63" fmla="*/ 0 h 199"/>
                    <a:gd name="T64" fmla="*/ 0 w 440"/>
                    <a:gd name="T65" fmla="*/ 0 h 199"/>
                    <a:gd name="T66" fmla="*/ 0 w 440"/>
                    <a:gd name="T67" fmla="*/ 0 h 199"/>
                    <a:gd name="T68" fmla="*/ 0 w 440"/>
                    <a:gd name="T69" fmla="*/ 0 h 199"/>
                    <a:gd name="T70" fmla="*/ 0 w 440"/>
                    <a:gd name="T71" fmla="*/ 0 h 199"/>
                    <a:gd name="T72" fmla="*/ 0 w 440"/>
                    <a:gd name="T73" fmla="*/ 0 h 199"/>
                    <a:gd name="T74" fmla="*/ 0 w 440"/>
                    <a:gd name="T75" fmla="*/ 0 h 199"/>
                    <a:gd name="T76" fmla="*/ 0 w 440"/>
                    <a:gd name="T77" fmla="*/ 0 h 199"/>
                    <a:gd name="T78" fmla="*/ 0 w 440"/>
                    <a:gd name="T79" fmla="*/ 0 h 199"/>
                    <a:gd name="T80" fmla="*/ 0 w 440"/>
                    <a:gd name="T81" fmla="*/ 0 h 199"/>
                    <a:gd name="T82" fmla="*/ 0 w 440"/>
                    <a:gd name="T83" fmla="*/ 0 h 199"/>
                    <a:gd name="T84" fmla="*/ 0 w 440"/>
                    <a:gd name="T85" fmla="*/ 0 h 199"/>
                    <a:gd name="T86" fmla="*/ 0 w 440"/>
                    <a:gd name="T87" fmla="*/ 0 h 199"/>
                    <a:gd name="T88" fmla="*/ 0 w 440"/>
                    <a:gd name="T89" fmla="*/ 0 h 199"/>
                    <a:gd name="T90" fmla="*/ 0 w 440"/>
                    <a:gd name="T91" fmla="*/ 0 h 199"/>
                    <a:gd name="T92" fmla="*/ 0 w 440"/>
                    <a:gd name="T93" fmla="*/ 0 h 199"/>
                    <a:gd name="T94" fmla="*/ 0 w 440"/>
                    <a:gd name="T95" fmla="*/ 0 h 199"/>
                    <a:gd name="T96" fmla="*/ 0 w 440"/>
                    <a:gd name="T97" fmla="*/ 0 h 199"/>
                    <a:gd name="T98" fmla="*/ 0 w 440"/>
                    <a:gd name="T99" fmla="*/ 0 h 199"/>
                    <a:gd name="T100" fmla="*/ 0 w 440"/>
                    <a:gd name="T101" fmla="*/ 0 h 199"/>
                    <a:gd name="T102" fmla="*/ 0 w 440"/>
                    <a:gd name="T103" fmla="*/ 0 h 199"/>
                    <a:gd name="T104" fmla="*/ 0 w 440"/>
                    <a:gd name="T105" fmla="*/ 0 h 199"/>
                    <a:gd name="T106" fmla="*/ 0 w 440"/>
                    <a:gd name="T107" fmla="*/ 0 h 199"/>
                    <a:gd name="T108" fmla="*/ 0 w 440"/>
                    <a:gd name="T109" fmla="*/ 0 h 199"/>
                    <a:gd name="T110" fmla="*/ 0 w 440"/>
                    <a:gd name="T111" fmla="*/ 0 h 199"/>
                    <a:gd name="T112" fmla="*/ 0 w 440"/>
                    <a:gd name="T113" fmla="*/ 0 h 199"/>
                    <a:gd name="T114" fmla="*/ 0 w 440"/>
                    <a:gd name="T115" fmla="*/ 0 h 199"/>
                    <a:gd name="T116" fmla="*/ 0 w 440"/>
                    <a:gd name="T117" fmla="*/ 0 h 199"/>
                    <a:gd name="T118" fmla="*/ 0 w 440"/>
                    <a:gd name="T119" fmla="*/ 0 h 199"/>
                    <a:gd name="T120" fmla="*/ 1 w 440"/>
                    <a:gd name="T121" fmla="*/ 0 h 19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40"/>
                    <a:gd name="T184" fmla="*/ 0 h 199"/>
                    <a:gd name="T185" fmla="*/ 440 w 440"/>
                    <a:gd name="T186" fmla="*/ 199 h 199"/>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40" h="199">
                      <a:moveTo>
                        <a:pt x="374" y="15"/>
                      </a:moveTo>
                      <a:lnTo>
                        <a:pt x="387" y="8"/>
                      </a:lnTo>
                      <a:lnTo>
                        <a:pt x="403" y="3"/>
                      </a:lnTo>
                      <a:lnTo>
                        <a:pt x="418" y="0"/>
                      </a:lnTo>
                      <a:lnTo>
                        <a:pt x="430" y="0"/>
                      </a:lnTo>
                      <a:lnTo>
                        <a:pt x="438" y="5"/>
                      </a:lnTo>
                      <a:lnTo>
                        <a:pt x="440" y="17"/>
                      </a:lnTo>
                      <a:lnTo>
                        <a:pt x="434" y="36"/>
                      </a:lnTo>
                      <a:lnTo>
                        <a:pt x="416" y="62"/>
                      </a:lnTo>
                      <a:lnTo>
                        <a:pt x="403" y="78"/>
                      </a:lnTo>
                      <a:lnTo>
                        <a:pt x="386" y="94"/>
                      </a:lnTo>
                      <a:lnTo>
                        <a:pt x="365" y="112"/>
                      </a:lnTo>
                      <a:lnTo>
                        <a:pt x="339" y="127"/>
                      </a:lnTo>
                      <a:lnTo>
                        <a:pt x="313" y="142"/>
                      </a:lnTo>
                      <a:lnTo>
                        <a:pt x="284" y="155"/>
                      </a:lnTo>
                      <a:lnTo>
                        <a:pt x="253" y="169"/>
                      </a:lnTo>
                      <a:lnTo>
                        <a:pt x="222" y="179"/>
                      </a:lnTo>
                      <a:lnTo>
                        <a:pt x="191" y="189"/>
                      </a:lnTo>
                      <a:lnTo>
                        <a:pt x="159" y="194"/>
                      </a:lnTo>
                      <a:lnTo>
                        <a:pt x="127" y="198"/>
                      </a:lnTo>
                      <a:lnTo>
                        <a:pt x="97" y="199"/>
                      </a:lnTo>
                      <a:lnTo>
                        <a:pt x="70" y="197"/>
                      </a:lnTo>
                      <a:lnTo>
                        <a:pt x="43" y="190"/>
                      </a:lnTo>
                      <a:lnTo>
                        <a:pt x="20" y="179"/>
                      </a:lnTo>
                      <a:lnTo>
                        <a:pt x="0" y="165"/>
                      </a:lnTo>
                      <a:lnTo>
                        <a:pt x="2" y="143"/>
                      </a:lnTo>
                      <a:lnTo>
                        <a:pt x="14" y="122"/>
                      </a:lnTo>
                      <a:lnTo>
                        <a:pt x="34" y="102"/>
                      </a:lnTo>
                      <a:lnTo>
                        <a:pt x="58" y="84"/>
                      </a:lnTo>
                      <a:lnTo>
                        <a:pt x="84" y="68"/>
                      </a:lnTo>
                      <a:lnTo>
                        <a:pt x="111" y="56"/>
                      </a:lnTo>
                      <a:lnTo>
                        <a:pt x="133" y="46"/>
                      </a:lnTo>
                      <a:lnTo>
                        <a:pt x="149" y="42"/>
                      </a:lnTo>
                      <a:lnTo>
                        <a:pt x="165" y="41"/>
                      </a:lnTo>
                      <a:lnTo>
                        <a:pt x="176" y="45"/>
                      </a:lnTo>
                      <a:lnTo>
                        <a:pt x="181" y="53"/>
                      </a:lnTo>
                      <a:lnTo>
                        <a:pt x="184" y="62"/>
                      </a:lnTo>
                      <a:lnTo>
                        <a:pt x="187" y="66"/>
                      </a:lnTo>
                      <a:lnTo>
                        <a:pt x="191" y="68"/>
                      </a:lnTo>
                      <a:lnTo>
                        <a:pt x="197" y="68"/>
                      </a:lnTo>
                      <a:lnTo>
                        <a:pt x="204" y="68"/>
                      </a:lnTo>
                      <a:lnTo>
                        <a:pt x="210" y="68"/>
                      </a:lnTo>
                      <a:lnTo>
                        <a:pt x="217" y="69"/>
                      </a:lnTo>
                      <a:lnTo>
                        <a:pt x="222" y="72"/>
                      </a:lnTo>
                      <a:lnTo>
                        <a:pt x="226" y="77"/>
                      </a:lnTo>
                      <a:lnTo>
                        <a:pt x="229" y="81"/>
                      </a:lnTo>
                      <a:lnTo>
                        <a:pt x="233" y="84"/>
                      </a:lnTo>
                      <a:lnTo>
                        <a:pt x="238" y="86"/>
                      </a:lnTo>
                      <a:lnTo>
                        <a:pt x="246" y="88"/>
                      </a:lnTo>
                      <a:lnTo>
                        <a:pt x="253" y="88"/>
                      </a:lnTo>
                      <a:lnTo>
                        <a:pt x="261" y="86"/>
                      </a:lnTo>
                      <a:lnTo>
                        <a:pt x="269" y="84"/>
                      </a:lnTo>
                      <a:lnTo>
                        <a:pt x="277" y="77"/>
                      </a:lnTo>
                      <a:lnTo>
                        <a:pt x="286" y="69"/>
                      </a:lnTo>
                      <a:lnTo>
                        <a:pt x="298" y="60"/>
                      </a:lnTo>
                      <a:lnTo>
                        <a:pt x="313" y="50"/>
                      </a:lnTo>
                      <a:lnTo>
                        <a:pt x="329" y="41"/>
                      </a:lnTo>
                      <a:lnTo>
                        <a:pt x="343" y="33"/>
                      </a:lnTo>
                      <a:lnTo>
                        <a:pt x="357" y="25"/>
                      </a:lnTo>
                      <a:lnTo>
                        <a:pt x="367" y="19"/>
                      </a:lnTo>
                      <a:lnTo>
                        <a:pt x="374" y="15"/>
                      </a:lnTo>
                      <a:close/>
                    </a:path>
                  </a:pathLst>
                </a:custGeom>
                <a:solidFill>
                  <a:srgbClr val="66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182" name="Freeform 26"/>
                <p:cNvSpPr>
                  <a:spLocks/>
                </p:cNvSpPr>
                <p:nvPr/>
              </p:nvSpPr>
              <p:spPr bwMode="auto">
                <a:xfrm>
                  <a:off x="3811" y="2060"/>
                  <a:ext cx="122" cy="68"/>
                </a:xfrm>
                <a:custGeom>
                  <a:avLst/>
                  <a:gdLst>
                    <a:gd name="T0" fmla="*/ 0 w 366"/>
                    <a:gd name="T1" fmla="*/ 0 h 203"/>
                    <a:gd name="T2" fmla="*/ 0 w 366"/>
                    <a:gd name="T3" fmla="*/ 0 h 203"/>
                    <a:gd name="T4" fmla="*/ 0 w 366"/>
                    <a:gd name="T5" fmla="*/ 0 h 203"/>
                    <a:gd name="T6" fmla="*/ 0 w 366"/>
                    <a:gd name="T7" fmla="*/ 0 h 203"/>
                    <a:gd name="T8" fmla="*/ 0 w 366"/>
                    <a:gd name="T9" fmla="*/ 0 h 203"/>
                    <a:gd name="T10" fmla="*/ 0 w 366"/>
                    <a:gd name="T11" fmla="*/ 0 h 203"/>
                    <a:gd name="T12" fmla="*/ 0 w 366"/>
                    <a:gd name="T13" fmla="*/ 0 h 203"/>
                    <a:gd name="T14" fmla="*/ 0 w 366"/>
                    <a:gd name="T15" fmla="*/ 0 h 203"/>
                    <a:gd name="T16" fmla="*/ 0 w 366"/>
                    <a:gd name="T17" fmla="*/ 0 h 203"/>
                    <a:gd name="T18" fmla="*/ 0 w 366"/>
                    <a:gd name="T19" fmla="*/ 0 h 203"/>
                    <a:gd name="T20" fmla="*/ 0 w 366"/>
                    <a:gd name="T21" fmla="*/ 0 h 203"/>
                    <a:gd name="T22" fmla="*/ 0 w 366"/>
                    <a:gd name="T23" fmla="*/ 0 h 203"/>
                    <a:gd name="T24" fmla="*/ 0 w 366"/>
                    <a:gd name="T25" fmla="*/ 0 h 203"/>
                    <a:gd name="T26" fmla="*/ 0 w 366"/>
                    <a:gd name="T27" fmla="*/ 0 h 203"/>
                    <a:gd name="T28" fmla="*/ 0 w 366"/>
                    <a:gd name="T29" fmla="*/ 0 h 203"/>
                    <a:gd name="T30" fmla="*/ 0 w 366"/>
                    <a:gd name="T31" fmla="*/ 0 h 203"/>
                    <a:gd name="T32" fmla="*/ 1 w 366"/>
                    <a:gd name="T33" fmla="*/ 0 h 203"/>
                    <a:gd name="T34" fmla="*/ 0 w 366"/>
                    <a:gd name="T35" fmla="*/ 0 h 203"/>
                    <a:gd name="T36" fmla="*/ 0 w 366"/>
                    <a:gd name="T37" fmla="*/ 0 h 203"/>
                    <a:gd name="T38" fmla="*/ 0 w 366"/>
                    <a:gd name="T39" fmla="*/ 0 h 203"/>
                    <a:gd name="T40" fmla="*/ 0 w 366"/>
                    <a:gd name="T41" fmla="*/ 0 h 203"/>
                    <a:gd name="T42" fmla="*/ 0 w 366"/>
                    <a:gd name="T43" fmla="*/ 0 h 203"/>
                    <a:gd name="T44" fmla="*/ 0 w 366"/>
                    <a:gd name="T45" fmla="*/ 0 h 203"/>
                    <a:gd name="T46" fmla="*/ 0 w 366"/>
                    <a:gd name="T47" fmla="*/ 0 h 203"/>
                    <a:gd name="T48" fmla="*/ 0 w 366"/>
                    <a:gd name="T49" fmla="*/ 0 h 203"/>
                    <a:gd name="T50" fmla="*/ 0 w 366"/>
                    <a:gd name="T51" fmla="*/ 0 h 203"/>
                    <a:gd name="T52" fmla="*/ 0 w 366"/>
                    <a:gd name="T53" fmla="*/ 0 h 203"/>
                    <a:gd name="T54" fmla="*/ 0 w 366"/>
                    <a:gd name="T55" fmla="*/ 0 h 203"/>
                    <a:gd name="T56" fmla="*/ 0 w 366"/>
                    <a:gd name="T57" fmla="*/ 0 h 203"/>
                    <a:gd name="T58" fmla="*/ 0 w 366"/>
                    <a:gd name="T59" fmla="*/ 0 h 203"/>
                    <a:gd name="T60" fmla="*/ 0 w 366"/>
                    <a:gd name="T61" fmla="*/ 0 h 203"/>
                    <a:gd name="T62" fmla="*/ 0 w 366"/>
                    <a:gd name="T63" fmla="*/ 0 h 203"/>
                    <a:gd name="T64" fmla="*/ 0 w 366"/>
                    <a:gd name="T65" fmla="*/ 0 h 203"/>
                    <a:gd name="T66" fmla="*/ 0 w 366"/>
                    <a:gd name="T67" fmla="*/ 0 h 203"/>
                    <a:gd name="T68" fmla="*/ 0 w 366"/>
                    <a:gd name="T69" fmla="*/ 0 h 203"/>
                    <a:gd name="T70" fmla="*/ 0 w 366"/>
                    <a:gd name="T71" fmla="*/ 0 h 203"/>
                    <a:gd name="T72" fmla="*/ 0 w 366"/>
                    <a:gd name="T73" fmla="*/ 0 h 203"/>
                    <a:gd name="T74" fmla="*/ 0 w 366"/>
                    <a:gd name="T75" fmla="*/ 0 h 203"/>
                    <a:gd name="T76" fmla="*/ 0 w 366"/>
                    <a:gd name="T77" fmla="*/ 0 h 203"/>
                    <a:gd name="T78" fmla="*/ 0 w 366"/>
                    <a:gd name="T79" fmla="*/ 0 h 203"/>
                    <a:gd name="T80" fmla="*/ 0 w 366"/>
                    <a:gd name="T81" fmla="*/ 0 h 203"/>
                    <a:gd name="T82" fmla="*/ 0 w 366"/>
                    <a:gd name="T83" fmla="*/ 0 h 203"/>
                    <a:gd name="T84" fmla="*/ 0 w 366"/>
                    <a:gd name="T85" fmla="*/ 0 h 203"/>
                    <a:gd name="T86" fmla="*/ 0 w 366"/>
                    <a:gd name="T87" fmla="*/ 0 h 203"/>
                    <a:gd name="T88" fmla="*/ 0 w 366"/>
                    <a:gd name="T89" fmla="*/ 0 h 203"/>
                    <a:gd name="T90" fmla="*/ 0 w 366"/>
                    <a:gd name="T91" fmla="*/ 0 h 203"/>
                    <a:gd name="T92" fmla="*/ 0 w 366"/>
                    <a:gd name="T93" fmla="*/ 0 h 203"/>
                    <a:gd name="T94" fmla="*/ 0 w 366"/>
                    <a:gd name="T95" fmla="*/ 0 h 203"/>
                    <a:gd name="T96" fmla="*/ 0 w 366"/>
                    <a:gd name="T97" fmla="*/ 0 h 203"/>
                    <a:gd name="T98" fmla="*/ 0 w 366"/>
                    <a:gd name="T99" fmla="*/ 0 h 203"/>
                    <a:gd name="T100" fmla="*/ 0 w 366"/>
                    <a:gd name="T101" fmla="*/ 0 h 203"/>
                    <a:gd name="T102" fmla="*/ 0 w 366"/>
                    <a:gd name="T103" fmla="*/ 0 h 203"/>
                    <a:gd name="T104" fmla="*/ 0 w 366"/>
                    <a:gd name="T105" fmla="*/ 0 h 203"/>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366"/>
                    <a:gd name="T160" fmla="*/ 0 h 203"/>
                    <a:gd name="T161" fmla="*/ 366 w 366"/>
                    <a:gd name="T162" fmla="*/ 203 h 203"/>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366" h="203">
                      <a:moveTo>
                        <a:pt x="0" y="203"/>
                      </a:moveTo>
                      <a:lnTo>
                        <a:pt x="27" y="199"/>
                      </a:lnTo>
                      <a:lnTo>
                        <a:pt x="53" y="192"/>
                      </a:lnTo>
                      <a:lnTo>
                        <a:pt x="81" y="184"/>
                      </a:lnTo>
                      <a:lnTo>
                        <a:pt x="111" y="175"/>
                      </a:lnTo>
                      <a:lnTo>
                        <a:pt x="139" y="164"/>
                      </a:lnTo>
                      <a:lnTo>
                        <a:pt x="166" y="154"/>
                      </a:lnTo>
                      <a:lnTo>
                        <a:pt x="194" y="142"/>
                      </a:lnTo>
                      <a:lnTo>
                        <a:pt x="221" y="129"/>
                      </a:lnTo>
                      <a:lnTo>
                        <a:pt x="246" y="115"/>
                      </a:lnTo>
                      <a:lnTo>
                        <a:pt x="270" y="102"/>
                      </a:lnTo>
                      <a:lnTo>
                        <a:pt x="293" y="87"/>
                      </a:lnTo>
                      <a:lnTo>
                        <a:pt x="313" y="74"/>
                      </a:lnTo>
                      <a:lnTo>
                        <a:pt x="330" y="61"/>
                      </a:lnTo>
                      <a:lnTo>
                        <a:pt x="346" y="47"/>
                      </a:lnTo>
                      <a:lnTo>
                        <a:pt x="358" y="34"/>
                      </a:lnTo>
                      <a:lnTo>
                        <a:pt x="366" y="22"/>
                      </a:lnTo>
                      <a:lnTo>
                        <a:pt x="363" y="13"/>
                      </a:lnTo>
                      <a:lnTo>
                        <a:pt x="359" y="5"/>
                      </a:lnTo>
                      <a:lnTo>
                        <a:pt x="355" y="0"/>
                      </a:lnTo>
                      <a:lnTo>
                        <a:pt x="348" y="0"/>
                      </a:lnTo>
                      <a:lnTo>
                        <a:pt x="340" y="1"/>
                      </a:lnTo>
                      <a:lnTo>
                        <a:pt x="331" y="5"/>
                      </a:lnTo>
                      <a:lnTo>
                        <a:pt x="321" y="9"/>
                      </a:lnTo>
                      <a:lnTo>
                        <a:pt x="310" y="14"/>
                      </a:lnTo>
                      <a:lnTo>
                        <a:pt x="301" y="21"/>
                      </a:lnTo>
                      <a:lnTo>
                        <a:pt x="294" y="29"/>
                      </a:lnTo>
                      <a:lnTo>
                        <a:pt x="289" y="39"/>
                      </a:lnTo>
                      <a:lnTo>
                        <a:pt x="287" y="51"/>
                      </a:lnTo>
                      <a:lnTo>
                        <a:pt x="277" y="50"/>
                      </a:lnTo>
                      <a:lnTo>
                        <a:pt x="266" y="51"/>
                      </a:lnTo>
                      <a:lnTo>
                        <a:pt x="255" y="55"/>
                      </a:lnTo>
                      <a:lnTo>
                        <a:pt x="245" y="61"/>
                      </a:lnTo>
                      <a:lnTo>
                        <a:pt x="236" y="67"/>
                      </a:lnTo>
                      <a:lnTo>
                        <a:pt x="229" y="75"/>
                      </a:lnTo>
                      <a:lnTo>
                        <a:pt x="224" y="85"/>
                      </a:lnTo>
                      <a:lnTo>
                        <a:pt x="222" y="94"/>
                      </a:lnTo>
                      <a:lnTo>
                        <a:pt x="213" y="87"/>
                      </a:lnTo>
                      <a:lnTo>
                        <a:pt x="202" y="82"/>
                      </a:lnTo>
                      <a:lnTo>
                        <a:pt x="190" y="81"/>
                      </a:lnTo>
                      <a:lnTo>
                        <a:pt x="178" y="81"/>
                      </a:lnTo>
                      <a:lnTo>
                        <a:pt x="165" y="86"/>
                      </a:lnTo>
                      <a:lnTo>
                        <a:pt x="152" y="97"/>
                      </a:lnTo>
                      <a:lnTo>
                        <a:pt x="137" y="111"/>
                      </a:lnTo>
                      <a:lnTo>
                        <a:pt x="123" y="132"/>
                      </a:lnTo>
                      <a:lnTo>
                        <a:pt x="116" y="123"/>
                      </a:lnTo>
                      <a:lnTo>
                        <a:pt x="104" y="111"/>
                      </a:lnTo>
                      <a:lnTo>
                        <a:pt x="89" y="102"/>
                      </a:lnTo>
                      <a:lnTo>
                        <a:pt x="72" y="98"/>
                      </a:lnTo>
                      <a:lnTo>
                        <a:pt x="53" y="103"/>
                      </a:lnTo>
                      <a:lnTo>
                        <a:pt x="35" y="121"/>
                      </a:lnTo>
                      <a:lnTo>
                        <a:pt x="16" y="152"/>
                      </a:lnTo>
                      <a:lnTo>
                        <a:pt x="0" y="203"/>
                      </a:lnTo>
                      <a:close/>
                    </a:path>
                  </a:pathLst>
                </a:custGeom>
                <a:solidFill>
                  <a:srgbClr val="66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183" name="Freeform 27"/>
                <p:cNvSpPr>
                  <a:spLocks/>
                </p:cNvSpPr>
                <p:nvPr/>
              </p:nvSpPr>
              <p:spPr bwMode="auto">
                <a:xfrm>
                  <a:off x="3837" y="1913"/>
                  <a:ext cx="137" cy="122"/>
                </a:xfrm>
                <a:custGeom>
                  <a:avLst/>
                  <a:gdLst>
                    <a:gd name="T0" fmla="*/ 1 w 412"/>
                    <a:gd name="T1" fmla="*/ 0 h 365"/>
                    <a:gd name="T2" fmla="*/ 1 w 412"/>
                    <a:gd name="T3" fmla="*/ 0 h 365"/>
                    <a:gd name="T4" fmla="*/ 1 w 412"/>
                    <a:gd name="T5" fmla="*/ 0 h 365"/>
                    <a:gd name="T6" fmla="*/ 1 w 412"/>
                    <a:gd name="T7" fmla="*/ 0 h 365"/>
                    <a:gd name="T8" fmla="*/ 1 w 412"/>
                    <a:gd name="T9" fmla="*/ 0 h 365"/>
                    <a:gd name="T10" fmla="*/ 1 w 412"/>
                    <a:gd name="T11" fmla="*/ 0 h 365"/>
                    <a:gd name="T12" fmla="*/ 0 w 412"/>
                    <a:gd name="T13" fmla="*/ 0 h 365"/>
                    <a:gd name="T14" fmla="*/ 0 w 412"/>
                    <a:gd name="T15" fmla="*/ 0 h 365"/>
                    <a:gd name="T16" fmla="*/ 0 w 412"/>
                    <a:gd name="T17" fmla="*/ 0 h 365"/>
                    <a:gd name="T18" fmla="*/ 0 w 412"/>
                    <a:gd name="T19" fmla="*/ 0 h 365"/>
                    <a:gd name="T20" fmla="*/ 0 w 412"/>
                    <a:gd name="T21" fmla="*/ 0 h 365"/>
                    <a:gd name="T22" fmla="*/ 0 w 412"/>
                    <a:gd name="T23" fmla="*/ 0 h 365"/>
                    <a:gd name="T24" fmla="*/ 0 w 412"/>
                    <a:gd name="T25" fmla="*/ 0 h 365"/>
                    <a:gd name="T26" fmla="*/ 0 w 412"/>
                    <a:gd name="T27" fmla="*/ 0 h 365"/>
                    <a:gd name="T28" fmla="*/ 0 w 412"/>
                    <a:gd name="T29" fmla="*/ 0 h 365"/>
                    <a:gd name="T30" fmla="*/ 0 w 412"/>
                    <a:gd name="T31" fmla="*/ 0 h 365"/>
                    <a:gd name="T32" fmla="*/ 0 w 412"/>
                    <a:gd name="T33" fmla="*/ 0 h 365"/>
                    <a:gd name="T34" fmla="*/ 0 w 412"/>
                    <a:gd name="T35" fmla="*/ 0 h 365"/>
                    <a:gd name="T36" fmla="*/ 0 w 412"/>
                    <a:gd name="T37" fmla="*/ 0 h 365"/>
                    <a:gd name="T38" fmla="*/ 0 w 412"/>
                    <a:gd name="T39" fmla="*/ 0 h 365"/>
                    <a:gd name="T40" fmla="*/ 0 w 412"/>
                    <a:gd name="T41" fmla="*/ 0 h 365"/>
                    <a:gd name="T42" fmla="*/ 0 w 412"/>
                    <a:gd name="T43" fmla="*/ 0 h 365"/>
                    <a:gd name="T44" fmla="*/ 0 w 412"/>
                    <a:gd name="T45" fmla="*/ 0 h 365"/>
                    <a:gd name="T46" fmla="*/ 0 w 412"/>
                    <a:gd name="T47" fmla="*/ 0 h 365"/>
                    <a:gd name="T48" fmla="*/ 0 w 412"/>
                    <a:gd name="T49" fmla="*/ 0 h 365"/>
                    <a:gd name="T50" fmla="*/ 0 w 412"/>
                    <a:gd name="T51" fmla="*/ 0 h 365"/>
                    <a:gd name="T52" fmla="*/ 0 w 412"/>
                    <a:gd name="T53" fmla="*/ 0 h 365"/>
                    <a:gd name="T54" fmla="*/ 0 w 412"/>
                    <a:gd name="T55" fmla="*/ 0 h 365"/>
                    <a:gd name="T56" fmla="*/ 0 w 412"/>
                    <a:gd name="T57" fmla="*/ 0 h 365"/>
                    <a:gd name="T58" fmla="*/ 0 w 412"/>
                    <a:gd name="T59" fmla="*/ 0 h 365"/>
                    <a:gd name="T60" fmla="*/ 0 w 412"/>
                    <a:gd name="T61" fmla="*/ 0 h 365"/>
                    <a:gd name="T62" fmla="*/ 0 w 412"/>
                    <a:gd name="T63" fmla="*/ 0 h 36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12"/>
                    <a:gd name="T97" fmla="*/ 0 h 365"/>
                    <a:gd name="T98" fmla="*/ 412 w 412"/>
                    <a:gd name="T99" fmla="*/ 365 h 36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12" h="365">
                      <a:moveTo>
                        <a:pt x="371" y="365"/>
                      </a:moveTo>
                      <a:lnTo>
                        <a:pt x="379" y="352"/>
                      </a:lnTo>
                      <a:lnTo>
                        <a:pt x="387" y="338"/>
                      </a:lnTo>
                      <a:lnTo>
                        <a:pt x="394" y="324"/>
                      </a:lnTo>
                      <a:lnTo>
                        <a:pt x="400" y="309"/>
                      </a:lnTo>
                      <a:lnTo>
                        <a:pt x="404" y="296"/>
                      </a:lnTo>
                      <a:lnTo>
                        <a:pt x="408" y="284"/>
                      </a:lnTo>
                      <a:lnTo>
                        <a:pt x="411" y="272"/>
                      </a:lnTo>
                      <a:lnTo>
                        <a:pt x="412" y="261"/>
                      </a:lnTo>
                      <a:lnTo>
                        <a:pt x="403" y="244"/>
                      </a:lnTo>
                      <a:lnTo>
                        <a:pt x="391" y="225"/>
                      </a:lnTo>
                      <a:lnTo>
                        <a:pt x="376" y="207"/>
                      </a:lnTo>
                      <a:lnTo>
                        <a:pt x="362" y="190"/>
                      </a:lnTo>
                      <a:lnTo>
                        <a:pt x="345" y="171"/>
                      </a:lnTo>
                      <a:lnTo>
                        <a:pt x="327" y="154"/>
                      </a:lnTo>
                      <a:lnTo>
                        <a:pt x="310" y="136"/>
                      </a:lnTo>
                      <a:lnTo>
                        <a:pt x="293" y="120"/>
                      </a:lnTo>
                      <a:lnTo>
                        <a:pt x="274" y="105"/>
                      </a:lnTo>
                      <a:lnTo>
                        <a:pt x="257" y="90"/>
                      </a:lnTo>
                      <a:lnTo>
                        <a:pt x="241" y="75"/>
                      </a:lnTo>
                      <a:lnTo>
                        <a:pt x="225" y="62"/>
                      </a:lnTo>
                      <a:lnTo>
                        <a:pt x="212" y="50"/>
                      </a:lnTo>
                      <a:lnTo>
                        <a:pt x="200" y="39"/>
                      </a:lnTo>
                      <a:lnTo>
                        <a:pt x="190" y="30"/>
                      </a:lnTo>
                      <a:lnTo>
                        <a:pt x="184" y="22"/>
                      </a:lnTo>
                      <a:lnTo>
                        <a:pt x="172" y="10"/>
                      </a:lnTo>
                      <a:lnTo>
                        <a:pt x="157" y="2"/>
                      </a:lnTo>
                      <a:lnTo>
                        <a:pt x="144" y="0"/>
                      </a:lnTo>
                      <a:lnTo>
                        <a:pt x="132" y="0"/>
                      </a:lnTo>
                      <a:lnTo>
                        <a:pt x="123" y="5"/>
                      </a:lnTo>
                      <a:lnTo>
                        <a:pt x="117" y="14"/>
                      </a:lnTo>
                      <a:lnTo>
                        <a:pt x="119" y="26"/>
                      </a:lnTo>
                      <a:lnTo>
                        <a:pt x="128" y="42"/>
                      </a:lnTo>
                      <a:lnTo>
                        <a:pt x="141" y="59"/>
                      </a:lnTo>
                      <a:lnTo>
                        <a:pt x="155" y="75"/>
                      </a:lnTo>
                      <a:lnTo>
                        <a:pt x="165" y="90"/>
                      </a:lnTo>
                      <a:lnTo>
                        <a:pt x="169" y="102"/>
                      </a:lnTo>
                      <a:lnTo>
                        <a:pt x="164" y="114"/>
                      </a:lnTo>
                      <a:lnTo>
                        <a:pt x="149" y="124"/>
                      </a:lnTo>
                      <a:lnTo>
                        <a:pt x="121" y="132"/>
                      </a:lnTo>
                      <a:lnTo>
                        <a:pt x="76" y="140"/>
                      </a:lnTo>
                      <a:lnTo>
                        <a:pt x="34" y="147"/>
                      </a:lnTo>
                      <a:lnTo>
                        <a:pt x="10" y="156"/>
                      </a:lnTo>
                      <a:lnTo>
                        <a:pt x="0" y="166"/>
                      </a:lnTo>
                      <a:lnTo>
                        <a:pt x="6" y="175"/>
                      </a:lnTo>
                      <a:lnTo>
                        <a:pt x="18" y="183"/>
                      </a:lnTo>
                      <a:lnTo>
                        <a:pt x="36" y="190"/>
                      </a:lnTo>
                      <a:lnTo>
                        <a:pt x="55" y="195"/>
                      </a:lnTo>
                      <a:lnTo>
                        <a:pt x="73" y="198"/>
                      </a:lnTo>
                      <a:lnTo>
                        <a:pt x="83" y="198"/>
                      </a:lnTo>
                      <a:lnTo>
                        <a:pt x="92" y="198"/>
                      </a:lnTo>
                      <a:lnTo>
                        <a:pt x="104" y="198"/>
                      </a:lnTo>
                      <a:lnTo>
                        <a:pt x="116" y="198"/>
                      </a:lnTo>
                      <a:lnTo>
                        <a:pt x="131" y="198"/>
                      </a:lnTo>
                      <a:lnTo>
                        <a:pt x="147" y="199"/>
                      </a:lnTo>
                      <a:lnTo>
                        <a:pt x="164" y="203"/>
                      </a:lnTo>
                      <a:lnTo>
                        <a:pt x="181" y="208"/>
                      </a:lnTo>
                      <a:lnTo>
                        <a:pt x="201" y="216"/>
                      </a:lnTo>
                      <a:lnTo>
                        <a:pt x="221" y="225"/>
                      </a:lnTo>
                      <a:lnTo>
                        <a:pt x="244" y="239"/>
                      </a:lnTo>
                      <a:lnTo>
                        <a:pt x="266" y="256"/>
                      </a:lnTo>
                      <a:lnTo>
                        <a:pt x="291" y="276"/>
                      </a:lnTo>
                      <a:lnTo>
                        <a:pt x="317" y="301"/>
                      </a:lnTo>
                      <a:lnTo>
                        <a:pt x="343" y="330"/>
                      </a:lnTo>
                      <a:lnTo>
                        <a:pt x="371" y="365"/>
                      </a:lnTo>
                      <a:close/>
                    </a:path>
                  </a:pathLst>
                </a:custGeom>
                <a:solidFill>
                  <a:srgbClr val="66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184" name="Freeform 28"/>
                <p:cNvSpPr>
                  <a:spLocks/>
                </p:cNvSpPr>
                <p:nvPr/>
              </p:nvSpPr>
              <p:spPr bwMode="auto">
                <a:xfrm>
                  <a:off x="3713" y="2171"/>
                  <a:ext cx="18" cy="9"/>
                </a:xfrm>
                <a:custGeom>
                  <a:avLst/>
                  <a:gdLst>
                    <a:gd name="T0" fmla="*/ 0 w 56"/>
                    <a:gd name="T1" fmla="*/ 0 h 28"/>
                    <a:gd name="T2" fmla="*/ 0 w 56"/>
                    <a:gd name="T3" fmla="*/ 0 h 28"/>
                    <a:gd name="T4" fmla="*/ 0 w 56"/>
                    <a:gd name="T5" fmla="*/ 0 h 28"/>
                    <a:gd name="T6" fmla="*/ 0 w 56"/>
                    <a:gd name="T7" fmla="*/ 0 h 28"/>
                    <a:gd name="T8" fmla="*/ 0 w 56"/>
                    <a:gd name="T9" fmla="*/ 0 h 28"/>
                    <a:gd name="T10" fmla="*/ 0 w 56"/>
                    <a:gd name="T11" fmla="*/ 0 h 28"/>
                    <a:gd name="T12" fmla="*/ 0 w 56"/>
                    <a:gd name="T13" fmla="*/ 0 h 28"/>
                    <a:gd name="T14" fmla="*/ 0 w 56"/>
                    <a:gd name="T15" fmla="*/ 0 h 28"/>
                    <a:gd name="T16" fmla="*/ 0 w 56"/>
                    <a:gd name="T17" fmla="*/ 0 h 28"/>
                    <a:gd name="T18" fmla="*/ 0 w 56"/>
                    <a:gd name="T19" fmla="*/ 0 h 28"/>
                    <a:gd name="T20" fmla="*/ 0 w 56"/>
                    <a:gd name="T21" fmla="*/ 0 h 28"/>
                    <a:gd name="T22" fmla="*/ 0 w 56"/>
                    <a:gd name="T23" fmla="*/ 0 h 28"/>
                    <a:gd name="T24" fmla="*/ 0 w 56"/>
                    <a:gd name="T25" fmla="*/ 0 h 28"/>
                    <a:gd name="T26" fmla="*/ 0 w 56"/>
                    <a:gd name="T27" fmla="*/ 0 h 28"/>
                    <a:gd name="T28" fmla="*/ 0 w 56"/>
                    <a:gd name="T29" fmla="*/ 0 h 28"/>
                    <a:gd name="T30" fmla="*/ 0 w 56"/>
                    <a:gd name="T31" fmla="*/ 0 h 28"/>
                    <a:gd name="T32" fmla="*/ 0 w 56"/>
                    <a:gd name="T33" fmla="*/ 0 h 2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6"/>
                    <a:gd name="T52" fmla="*/ 0 h 28"/>
                    <a:gd name="T53" fmla="*/ 56 w 56"/>
                    <a:gd name="T54" fmla="*/ 28 h 2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6" h="28">
                      <a:moveTo>
                        <a:pt x="28" y="28"/>
                      </a:moveTo>
                      <a:lnTo>
                        <a:pt x="39" y="26"/>
                      </a:lnTo>
                      <a:lnTo>
                        <a:pt x="48" y="24"/>
                      </a:lnTo>
                      <a:lnTo>
                        <a:pt x="53" y="20"/>
                      </a:lnTo>
                      <a:lnTo>
                        <a:pt x="56" y="14"/>
                      </a:lnTo>
                      <a:lnTo>
                        <a:pt x="53" y="9"/>
                      </a:lnTo>
                      <a:lnTo>
                        <a:pt x="48" y="4"/>
                      </a:lnTo>
                      <a:lnTo>
                        <a:pt x="39" y="1"/>
                      </a:lnTo>
                      <a:lnTo>
                        <a:pt x="28" y="0"/>
                      </a:lnTo>
                      <a:lnTo>
                        <a:pt x="17" y="1"/>
                      </a:lnTo>
                      <a:lnTo>
                        <a:pt x="8" y="4"/>
                      </a:lnTo>
                      <a:lnTo>
                        <a:pt x="3" y="9"/>
                      </a:lnTo>
                      <a:lnTo>
                        <a:pt x="0" y="14"/>
                      </a:lnTo>
                      <a:lnTo>
                        <a:pt x="3" y="20"/>
                      </a:lnTo>
                      <a:lnTo>
                        <a:pt x="8" y="24"/>
                      </a:lnTo>
                      <a:lnTo>
                        <a:pt x="17" y="26"/>
                      </a:lnTo>
                      <a:lnTo>
                        <a:pt x="28" y="28"/>
                      </a:lnTo>
                      <a:close/>
                    </a:path>
                  </a:pathLst>
                </a:custGeom>
                <a:solidFill>
                  <a:srgbClr val="66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7177" name="Freeform 29"/>
              <p:cNvSpPr>
                <a:spLocks/>
              </p:cNvSpPr>
              <p:nvPr/>
            </p:nvSpPr>
            <p:spPr bwMode="auto">
              <a:xfrm>
                <a:off x="2516188" y="4451350"/>
                <a:ext cx="6627812" cy="1985963"/>
              </a:xfrm>
              <a:custGeom>
                <a:avLst/>
                <a:gdLst>
                  <a:gd name="T0" fmla="*/ 0 w 4175"/>
                  <a:gd name="T1" fmla="*/ 0 h 1251"/>
                  <a:gd name="T2" fmla="*/ 2147483647 w 4175"/>
                  <a:gd name="T3" fmla="*/ 2147483647 h 1251"/>
                  <a:gd name="T4" fmla="*/ 2147483647 w 4175"/>
                  <a:gd name="T5" fmla="*/ 2147483647 h 1251"/>
                  <a:gd name="T6" fmla="*/ 2147483647 w 4175"/>
                  <a:gd name="T7" fmla="*/ 2147483647 h 1251"/>
                  <a:gd name="T8" fmla="*/ 2147483647 w 4175"/>
                  <a:gd name="T9" fmla="*/ 2147483647 h 1251"/>
                  <a:gd name="T10" fmla="*/ 2147483647 w 4175"/>
                  <a:gd name="T11" fmla="*/ 2147483647 h 1251"/>
                  <a:gd name="T12" fmla="*/ 2147483647 w 4175"/>
                  <a:gd name="T13" fmla="*/ 2147483647 h 1251"/>
                  <a:gd name="T14" fmla="*/ 2147483647 w 4175"/>
                  <a:gd name="T15" fmla="*/ 2147483647 h 1251"/>
                  <a:gd name="T16" fmla="*/ 2147483647 w 4175"/>
                  <a:gd name="T17" fmla="*/ 2147483647 h 1251"/>
                  <a:gd name="T18" fmla="*/ 2147483647 w 4175"/>
                  <a:gd name="T19" fmla="*/ 2147483647 h 1251"/>
                  <a:gd name="T20" fmla="*/ 2147483647 w 4175"/>
                  <a:gd name="T21" fmla="*/ 2147483647 h 1251"/>
                  <a:gd name="T22" fmla="*/ 2147483647 w 4175"/>
                  <a:gd name="T23" fmla="*/ 2147483647 h 1251"/>
                  <a:gd name="T24" fmla="*/ 2147483647 w 4175"/>
                  <a:gd name="T25" fmla="*/ 2147483647 h 1251"/>
                  <a:gd name="T26" fmla="*/ 2147483647 w 4175"/>
                  <a:gd name="T27" fmla="*/ 2147483647 h 1251"/>
                  <a:gd name="T28" fmla="*/ 2147483647 w 4175"/>
                  <a:gd name="T29" fmla="*/ 2147483647 h 1251"/>
                  <a:gd name="T30" fmla="*/ 2147483647 w 4175"/>
                  <a:gd name="T31" fmla="*/ 2147483647 h 1251"/>
                  <a:gd name="T32" fmla="*/ 2147483647 w 4175"/>
                  <a:gd name="T33" fmla="*/ 2147483647 h 1251"/>
                  <a:gd name="T34" fmla="*/ 2147483647 w 4175"/>
                  <a:gd name="T35" fmla="*/ 2147483647 h 1251"/>
                  <a:gd name="T36" fmla="*/ 2147483647 w 4175"/>
                  <a:gd name="T37" fmla="*/ 2147483647 h 1251"/>
                  <a:gd name="T38" fmla="*/ 2147483647 w 4175"/>
                  <a:gd name="T39" fmla="*/ 2147483647 h 1251"/>
                  <a:gd name="T40" fmla="*/ 2147483647 w 4175"/>
                  <a:gd name="T41" fmla="*/ 2147483647 h 1251"/>
                  <a:gd name="T42" fmla="*/ 2147483647 w 4175"/>
                  <a:gd name="T43" fmla="*/ 2147483647 h 1251"/>
                  <a:gd name="T44" fmla="*/ 2147483647 w 4175"/>
                  <a:gd name="T45" fmla="*/ 2147483647 h 1251"/>
                  <a:gd name="T46" fmla="*/ 2147483647 w 4175"/>
                  <a:gd name="T47" fmla="*/ 2147483647 h 1251"/>
                  <a:gd name="T48" fmla="*/ 2147483647 w 4175"/>
                  <a:gd name="T49" fmla="*/ 2147483647 h 1251"/>
                  <a:gd name="T50" fmla="*/ 2147483647 w 4175"/>
                  <a:gd name="T51" fmla="*/ 2147483647 h 1251"/>
                  <a:gd name="T52" fmla="*/ 2147483647 w 4175"/>
                  <a:gd name="T53" fmla="*/ 2147483647 h 1251"/>
                  <a:gd name="T54" fmla="*/ 2147483647 w 4175"/>
                  <a:gd name="T55" fmla="*/ 2147483647 h 1251"/>
                  <a:gd name="T56" fmla="*/ 2147483647 w 4175"/>
                  <a:gd name="T57" fmla="*/ 2147483647 h 1251"/>
                  <a:gd name="T58" fmla="*/ 2147483647 w 4175"/>
                  <a:gd name="T59" fmla="*/ 2147483647 h 1251"/>
                  <a:gd name="T60" fmla="*/ 2147483647 w 4175"/>
                  <a:gd name="T61" fmla="*/ 2147483647 h 125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4175"/>
                  <a:gd name="T94" fmla="*/ 0 h 1251"/>
                  <a:gd name="T95" fmla="*/ 4175 w 4175"/>
                  <a:gd name="T96" fmla="*/ 1251 h 125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4175" h="1251">
                    <a:moveTo>
                      <a:pt x="0" y="0"/>
                    </a:moveTo>
                    <a:cubicBezTo>
                      <a:pt x="12" y="8"/>
                      <a:pt x="27" y="13"/>
                      <a:pt x="36" y="24"/>
                    </a:cubicBezTo>
                    <a:cubicBezTo>
                      <a:pt x="44" y="34"/>
                      <a:pt x="39" y="51"/>
                      <a:pt x="48" y="60"/>
                    </a:cubicBezTo>
                    <a:cubicBezTo>
                      <a:pt x="57" y="69"/>
                      <a:pt x="71" y="70"/>
                      <a:pt x="84" y="72"/>
                    </a:cubicBezTo>
                    <a:cubicBezTo>
                      <a:pt x="124" y="78"/>
                      <a:pt x="164" y="80"/>
                      <a:pt x="204" y="84"/>
                    </a:cubicBezTo>
                    <a:cubicBezTo>
                      <a:pt x="333" y="170"/>
                      <a:pt x="247" y="134"/>
                      <a:pt x="480" y="120"/>
                    </a:cubicBezTo>
                    <a:cubicBezTo>
                      <a:pt x="605" y="133"/>
                      <a:pt x="697" y="148"/>
                      <a:pt x="828" y="156"/>
                    </a:cubicBezTo>
                    <a:cubicBezTo>
                      <a:pt x="840" y="164"/>
                      <a:pt x="854" y="170"/>
                      <a:pt x="864" y="180"/>
                    </a:cubicBezTo>
                    <a:cubicBezTo>
                      <a:pt x="896" y="212"/>
                      <a:pt x="880" y="227"/>
                      <a:pt x="924" y="252"/>
                    </a:cubicBezTo>
                    <a:cubicBezTo>
                      <a:pt x="946" y="264"/>
                      <a:pt x="975" y="262"/>
                      <a:pt x="996" y="276"/>
                    </a:cubicBezTo>
                    <a:cubicBezTo>
                      <a:pt x="1008" y="284"/>
                      <a:pt x="1020" y="292"/>
                      <a:pt x="1032" y="300"/>
                    </a:cubicBezTo>
                    <a:cubicBezTo>
                      <a:pt x="1072" y="360"/>
                      <a:pt x="1143" y="372"/>
                      <a:pt x="1212" y="384"/>
                    </a:cubicBezTo>
                    <a:cubicBezTo>
                      <a:pt x="1248" y="438"/>
                      <a:pt x="1275" y="483"/>
                      <a:pt x="1320" y="528"/>
                    </a:cubicBezTo>
                    <a:cubicBezTo>
                      <a:pt x="1341" y="590"/>
                      <a:pt x="1376" y="639"/>
                      <a:pt x="1440" y="660"/>
                    </a:cubicBezTo>
                    <a:cubicBezTo>
                      <a:pt x="1472" y="708"/>
                      <a:pt x="1489" y="701"/>
                      <a:pt x="1536" y="732"/>
                    </a:cubicBezTo>
                    <a:cubicBezTo>
                      <a:pt x="1555" y="790"/>
                      <a:pt x="1574" y="833"/>
                      <a:pt x="1632" y="852"/>
                    </a:cubicBezTo>
                    <a:cubicBezTo>
                      <a:pt x="1640" y="864"/>
                      <a:pt x="1650" y="875"/>
                      <a:pt x="1656" y="888"/>
                    </a:cubicBezTo>
                    <a:cubicBezTo>
                      <a:pt x="1662" y="899"/>
                      <a:pt x="1659" y="915"/>
                      <a:pt x="1668" y="924"/>
                    </a:cubicBezTo>
                    <a:cubicBezTo>
                      <a:pt x="1732" y="988"/>
                      <a:pt x="1804" y="981"/>
                      <a:pt x="1884" y="1008"/>
                    </a:cubicBezTo>
                    <a:cubicBezTo>
                      <a:pt x="1928" y="1073"/>
                      <a:pt x="1968" y="1059"/>
                      <a:pt x="2052" y="1068"/>
                    </a:cubicBezTo>
                    <a:cubicBezTo>
                      <a:pt x="2178" y="1194"/>
                      <a:pt x="2102" y="1149"/>
                      <a:pt x="2363" y="1164"/>
                    </a:cubicBezTo>
                    <a:cubicBezTo>
                      <a:pt x="2460" y="1196"/>
                      <a:pt x="2517" y="1203"/>
                      <a:pt x="2627" y="1212"/>
                    </a:cubicBezTo>
                    <a:cubicBezTo>
                      <a:pt x="2781" y="1251"/>
                      <a:pt x="2690" y="1238"/>
                      <a:pt x="2903" y="1224"/>
                    </a:cubicBezTo>
                    <a:cubicBezTo>
                      <a:pt x="3035" y="1231"/>
                      <a:pt x="3116" y="1247"/>
                      <a:pt x="3239" y="1224"/>
                    </a:cubicBezTo>
                    <a:cubicBezTo>
                      <a:pt x="3264" y="1219"/>
                      <a:pt x="3287" y="1208"/>
                      <a:pt x="3311" y="1200"/>
                    </a:cubicBezTo>
                    <a:cubicBezTo>
                      <a:pt x="3323" y="1196"/>
                      <a:pt x="3347" y="1188"/>
                      <a:pt x="3347" y="1188"/>
                    </a:cubicBezTo>
                    <a:cubicBezTo>
                      <a:pt x="3429" y="1197"/>
                      <a:pt x="3497" y="1216"/>
                      <a:pt x="3575" y="1236"/>
                    </a:cubicBezTo>
                    <a:cubicBezTo>
                      <a:pt x="3655" y="1232"/>
                      <a:pt x="3736" y="1239"/>
                      <a:pt x="3815" y="1224"/>
                    </a:cubicBezTo>
                    <a:cubicBezTo>
                      <a:pt x="3843" y="1219"/>
                      <a:pt x="3887" y="1176"/>
                      <a:pt x="3887" y="1176"/>
                    </a:cubicBezTo>
                    <a:cubicBezTo>
                      <a:pt x="3975" y="1187"/>
                      <a:pt x="4050" y="1203"/>
                      <a:pt x="4139" y="1212"/>
                    </a:cubicBezTo>
                    <a:cubicBezTo>
                      <a:pt x="4151" y="1216"/>
                      <a:pt x="4175" y="1224"/>
                      <a:pt x="4175" y="1224"/>
                    </a:cubicBezTo>
                  </a:path>
                </a:pathLst>
              </a:custGeom>
              <a:noFill/>
              <a:ln w="38100" cap="flat" cmpd="sng">
                <a:solidFill>
                  <a:srgbClr val="FF9933"/>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7178" name="Line 30"/>
              <p:cNvSpPr>
                <a:spLocks noChangeShapeType="1"/>
              </p:cNvSpPr>
              <p:nvPr/>
            </p:nvSpPr>
            <p:spPr bwMode="auto">
              <a:xfrm>
                <a:off x="3925888" y="4756150"/>
                <a:ext cx="5143500" cy="0"/>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spTree>
    <p:custDataLst>
      <p:tags r:id="rId2"/>
    </p:custDataLst>
    <p:extLst>
      <p:ext uri="{BB962C8B-B14F-4D97-AF65-F5344CB8AC3E}">
        <p14:creationId xmlns:p14="http://schemas.microsoft.com/office/powerpoint/2010/main" val="2218861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repeatDur="0" restart="never"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TPQuestion"/>
          <p:cNvSpPr>
            <a:spLocks noGrp="1"/>
          </p:cNvSpPr>
          <p:nvPr>
            <p:ph type="title"/>
          </p:nvPr>
        </p:nvSpPr>
        <p:spPr>
          <a:xfrm>
            <a:off x="457200" y="503238"/>
            <a:ext cx="8229600" cy="1477962"/>
          </a:xfrm>
        </p:spPr>
        <p:txBody>
          <a:bodyPr/>
          <a:lstStyle/>
          <a:p>
            <a:pPr algn="l"/>
            <a:r>
              <a:rPr lang="en-US" sz="3200" smtClean="0">
                <a:latin typeface="Comic Sans MS" pitchFamily="66" charset="0"/>
              </a:rPr>
              <a:t>To spear a fish, should you aim directly at the image, slightly above, or slightly below?</a:t>
            </a:r>
            <a:endParaRPr lang="en-US" sz="3200" smtClean="0"/>
          </a:p>
        </p:txBody>
      </p:sp>
      <p:graphicFrame>
        <p:nvGraphicFramePr>
          <p:cNvPr id="4" name="TPChart"/>
          <p:cNvGraphicFramePr>
            <a:graphicFrameLocks noChangeAspect="1"/>
          </p:cNvGraphicFramePr>
          <p:nvPr>
            <p:custDataLst>
              <p:tags r:id="rId3"/>
            </p:custDataLst>
            <p:extLst>
              <p:ext uri="{D42A27DB-BD31-4B8C-83A1-F6EECF244321}">
                <p14:modId xmlns:p14="http://schemas.microsoft.com/office/powerpoint/2010/main" val="130421087"/>
              </p:ext>
            </p:extLst>
          </p:nvPr>
        </p:nvGraphicFramePr>
        <p:xfrm>
          <a:off x="6248400" y="1447800"/>
          <a:ext cx="2590800" cy="2914650"/>
        </p:xfrm>
        <a:graphic>
          <a:graphicData uri="http://schemas.openxmlformats.org/presentationml/2006/ole">
            <mc:AlternateContent xmlns:mc="http://schemas.openxmlformats.org/markup-compatibility/2006">
              <mc:Choice xmlns:v="urn:schemas-microsoft-com:vml" Requires="v">
                <p:oleObj spid="_x0000_s72725" name="Chart" r:id="rId6" imgW="4572000" imgH="5143500" progId="MSGraph.Chart.8">
                  <p:embed followColorScheme="full"/>
                </p:oleObj>
              </mc:Choice>
              <mc:Fallback>
                <p:oleObj name="Chart" r:id="rId6" imgW="4572000" imgH="5143500" progId="MSGraph.Chart.8">
                  <p:embed followColorScheme="full"/>
                  <p:pic>
                    <p:nvPicPr>
                      <p:cNvPr id="0" name=""/>
                      <p:cNvPicPr>
                        <a:picLocks noChangeAspect="1" noChangeArrowheads="1"/>
                      </p:cNvPicPr>
                      <p:nvPr/>
                    </p:nvPicPr>
                    <p:blipFill>
                      <a:blip r:embed="rId7"/>
                      <a:srcRect/>
                      <a:stretch>
                        <a:fillRect/>
                      </a:stretch>
                    </p:blipFill>
                    <p:spPr bwMode="auto">
                      <a:xfrm>
                        <a:off x="6248400" y="1447800"/>
                        <a:ext cx="2590800" cy="2914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 name="TPAnswers"/>
          <p:cNvSpPr>
            <a:spLocks noGrp="1"/>
          </p:cNvSpPr>
          <p:nvPr>
            <p:ph type="body" idx="1"/>
            <p:custDataLst>
              <p:tags r:id="rId4"/>
            </p:custDataLst>
          </p:nvPr>
        </p:nvSpPr>
        <p:spPr>
          <a:xfrm>
            <a:off x="304800" y="1981200"/>
            <a:ext cx="4800600" cy="1828800"/>
          </a:xfrm>
        </p:spPr>
        <p:txBody>
          <a:bodyPr>
            <a:noAutofit/>
          </a:bodyPr>
          <a:lstStyle/>
          <a:p>
            <a:pPr marL="285750" indent="-285750">
              <a:spcAft>
                <a:spcPts val="0"/>
              </a:spcAft>
              <a:buFont typeface="Arial" charset="0"/>
              <a:buNone/>
              <a:defRPr/>
            </a:pPr>
            <a:r>
              <a:rPr lang="en-US" sz="2800" dirty="0" smtClean="0">
                <a:solidFill>
                  <a:schemeClr val="tx2"/>
                </a:solidFill>
                <a:latin typeface="Comic Sans MS" pitchFamily="66" charset="0"/>
              </a:rPr>
              <a:t>1. aim directly at the image</a:t>
            </a:r>
          </a:p>
          <a:p>
            <a:pPr marL="285750" indent="-285750">
              <a:spcAft>
                <a:spcPts val="0"/>
              </a:spcAft>
              <a:buFont typeface="Arial" charset="0"/>
              <a:buNone/>
              <a:defRPr/>
            </a:pPr>
            <a:r>
              <a:rPr lang="en-US" sz="2800" dirty="0" smtClean="0">
                <a:solidFill>
                  <a:schemeClr val="tx2"/>
                </a:solidFill>
                <a:latin typeface="Comic Sans MS" pitchFamily="66" charset="0"/>
              </a:rPr>
              <a:t>2. aim slightly above</a:t>
            </a:r>
            <a:endParaRPr lang="en-US" sz="2800" baseline="30000" dirty="0" smtClean="0">
              <a:solidFill>
                <a:schemeClr val="tx2"/>
              </a:solidFill>
              <a:latin typeface="Comic Sans MS" pitchFamily="66" charset="0"/>
            </a:endParaRPr>
          </a:p>
          <a:p>
            <a:pPr marL="285750" indent="-285750">
              <a:spcAft>
                <a:spcPts val="0"/>
              </a:spcAft>
              <a:buFont typeface="Arial" charset="0"/>
              <a:buNone/>
              <a:defRPr/>
            </a:pPr>
            <a:r>
              <a:rPr lang="en-US" sz="2800" dirty="0" smtClean="0">
                <a:solidFill>
                  <a:schemeClr val="tx2"/>
                </a:solidFill>
                <a:latin typeface="Comic Sans MS" pitchFamily="66" charset="0"/>
              </a:rPr>
              <a:t>3. aim slightly below</a:t>
            </a:r>
            <a:endParaRPr lang="en-US" sz="2800" dirty="0">
              <a:solidFill>
                <a:schemeClr val="tx2"/>
              </a:solidFill>
              <a:effectLst>
                <a:outerShdw blurRad="38100" dist="38100" dir="2700000" algn="tl">
                  <a:srgbClr val="C0C0C0"/>
                </a:outerShdw>
              </a:effectLst>
              <a:latin typeface="Comic Sans MS" pitchFamily="66" charset="0"/>
            </a:endParaRPr>
          </a:p>
        </p:txBody>
      </p:sp>
      <p:grpSp>
        <p:nvGrpSpPr>
          <p:cNvPr id="8197" name="Group 4"/>
          <p:cNvGrpSpPr>
            <a:grpSpLocks/>
          </p:cNvGrpSpPr>
          <p:nvPr/>
        </p:nvGrpSpPr>
        <p:grpSpPr bwMode="auto">
          <a:xfrm>
            <a:off x="2312988" y="3441700"/>
            <a:ext cx="6627812" cy="3279775"/>
            <a:chOff x="2516188" y="3157538"/>
            <a:chExt cx="6627812" cy="3279775"/>
          </a:xfrm>
        </p:grpSpPr>
        <p:grpSp>
          <p:nvGrpSpPr>
            <p:cNvPr id="8213" name="Group 37"/>
            <p:cNvGrpSpPr>
              <a:grpSpLocks/>
            </p:cNvGrpSpPr>
            <p:nvPr/>
          </p:nvGrpSpPr>
          <p:grpSpPr bwMode="auto">
            <a:xfrm>
              <a:off x="3048000" y="3157538"/>
              <a:ext cx="990600" cy="1474787"/>
              <a:chOff x="2941638" y="3157538"/>
              <a:chExt cx="990600" cy="1474787"/>
            </a:xfrm>
          </p:grpSpPr>
          <p:sp>
            <p:nvSpPr>
              <p:cNvPr id="8224" name="Freeform 5"/>
              <p:cNvSpPr>
                <a:spLocks/>
              </p:cNvSpPr>
              <p:nvPr/>
            </p:nvSpPr>
            <p:spPr bwMode="auto">
              <a:xfrm>
                <a:off x="3257550" y="3157538"/>
                <a:ext cx="292100" cy="306387"/>
              </a:xfrm>
              <a:custGeom>
                <a:avLst/>
                <a:gdLst>
                  <a:gd name="T0" fmla="*/ 2147483647 w 552"/>
                  <a:gd name="T1" fmla="*/ 0 h 581"/>
                  <a:gd name="T2" fmla="*/ 2147483647 w 552"/>
                  <a:gd name="T3" fmla="*/ 2147483647 h 581"/>
                  <a:gd name="T4" fmla="*/ 2147483647 w 552"/>
                  <a:gd name="T5" fmla="*/ 2147483647 h 581"/>
                  <a:gd name="T6" fmla="*/ 2147483647 w 552"/>
                  <a:gd name="T7" fmla="*/ 2147483647 h 581"/>
                  <a:gd name="T8" fmla="*/ 2147483647 w 552"/>
                  <a:gd name="T9" fmla="*/ 2147483647 h 581"/>
                  <a:gd name="T10" fmla="*/ 2147483647 w 552"/>
                  <a:gd name="T11" fmla="*/ 2147483647 h 581"/>
                  <a:gd name="T12" fmla="*/ 2147483647 w 552"/>
                  <a:gd name="T13" fmla="*/ 2147483647 h 581"/>
                  <a:gd name="T14" fmla="*/ 2147483647 w 552"/>
                  <a:gd name="T15" fmla="*/ 2147483647 h 581"/>
                  <a:gd name="T16" fmla="*/ 2147483647 w 552"/>
                  <a:gd name="T17" fmla="*/ 2147483647 h 581"/>
                  <a:gd name="T18" fmla="*/ 2147483647 w 552"/>
                  <a:gd name="T19" fmla="*/ 2147483647 h 581"/>
                  <a:gd name="T20" fmla="*/ 2147483647 w 552"/>
                  <a:gd name="T21" fmla="*/ 2147483647 h 581"/>
                  <a:gd name="T22" fmla="*/ 2147483647 w 552"/>
                  <a:gd name="T23" fmla="*/ 2147483647 h 581"/>
                  <a:gd name="T24" fmla="*/ 2147483647 w 552"/>
                  <a:gd name="T25" fmla="*/ 2147483647 h 581"/>
                  <a:gd name="T26" fmla="*/ 2147483647 w 552"/>
                  <a:gd name="T27" fmla="*/ 2147483647 h 581"/>
                  <a:gd name="T28" fmla="*/ 2147483647 w 552"/>
                  <a:gd name="T29" fmla="*/ 2147483647 h 581"/>
                  <a:gd name="T30" fmla="*/ 2147483647 w 552"/>
                  <a:gd name="T31" fmla="*/ 2147483647 h 581"/>
                  <a:gd name="T32" fmla="*/ 2147483647 w 552"/>
                  <a:gd name="T33" fmla="*/ 2147483647 h 581"/>
                  <a:gd name="T34" fmla="*/ 0 w 552"/>
                  <a:gd name="T35" fmla="*/ 2147483647 h 581"/>
                  <a:gd name="T36" fmla="*/ 0 w 552"/>
                  <a:gd name="T37" fmla="*/ 2147483647 h 581"/>
                  <a:gd name="T38" fmla="*/ 2147483647 w 552"/>
                  <a:gd name="T39" fmla="*/ 2147483647 h 581"/>
                  <a:gd name="T40" fmla="*/ 2147483647 w 552"/>
                  <a:gd name="T41" fmla="*/ 2147483647 h 581"/>
                  <a:gd name="T42" fmla="*/ 2147483647 w 552"/>
                  <a:gd name="T43" fmla="*/ 2147483647 h 581"/>
                  <a:gd name="T44" fmla="*/ 2147483647 w 552"/>
                  <a:gd name="T45" fmla="*/ 2147483647 h 581"/>
                  <a:gd name="T46" fmla="*/ 2147483647 w 552"/>
                  <a:gd name="T47" fmla="*/ 2147483647 h 581"/>
                  <a:gd name="T48" fmla="*/ 2147483647 w 552"/>
                  <a:gd name="T49" fmla="*/ 0 h 58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52"/>
                  <a:gd name="T76" fmla="*/ 0 h 581"/>
                  <a:gd name="T77" fmla="*/ 552 w 552"/>
                  <a:gd name="T78" fmla="*/ 581 h 58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52" h="581">
                    <a:moveTo>
                      <a:pt x="273" y="0"/>
                    </a:moveTo>
                    <a:lnTo>
                      <a:pt x="341" y="9"/>
                    </a:lnTo>
                    <a:lnTo>
                      <a:pt x="375" y="53"/>
                    </a:lnTo>
                    <a:lnTo>
                      <a:pt x="390" y="141"/>
                    </a:lnTo>
                    <a:lnTo>
                      <a:pt x="379" y="248"/>
                    </a:lnTo>
                    <a:lnTo>
                      <a:pt x="353" y="314"/>
                    </a:lnTo>
                    <a:lnTo>
                      <a:pt x="322" y="399"/>
                    </a:lnTo>
                    <a:lnTo>
                      <a:pt x="506" y="505"/>
                    </a:lnTo>
                    <a:lnTo>
                      <a:pt x="552" y="545"/>
                    </a:lnTo>
                    <a:lnTo>
                      <a:pt x="525" y="581"/>
                    </a:lnTo>
                    <a:lnTo>
                      <a:pt x="433" y="505"/>
                    </a:lnTo>
                    <a:lnTo>
                      <a:pt x="295" y="452"/>
                    </a:lnTo>
                    <a:lnTo>
                      <a:pt x="230" y="518"/>
                    </a:lnTo>
                    <a:lnTo>
                      <a:pt x="161" y="567"/>
                    </a:lnTo>
                    <a:lnTo>
                      <a:pt x="103" y="571"/>
                    </a:lnTo>
                    <a:lnTo>
                      <a:pt x="46" y="567"/>
                    </a:lnTo>
                    <a:lnTo>
                      <a:pt x="19" y="527"/>
                    </a:lnTo>
                    <a:lnTo>
                      <a:pt x="0" y="439"/>
                    </a:lnTo>
                    <a:lnTo>
                      <a:pt x="0" y="341"/>
                    </a:lnTo>
                    <a:lnTo>
                      <a:pt x="23" y="266"/>
                    </a:lnTo>
                    <a:lnTo>
                      <a:pt x="100" y="146"/>
                    </a:lnTo>
                    <a:lnTo>
                      <a:pt x="184" y="66"/>
                    </a:lnTo>
                    <a:lnTo>
                      <a:pt x="242" y="22"/>
                    </a:lnTo>
                    <a:lnTo>
                      <a:pt x="295" y="9"/>
                    </a:lnTo>
                    <a:lnTo>
                      <a:pt x="273" y="0"/>
                    </a:lnTo>
                    <a:close/>
                  </a:path>
                </a:pathLst>
              </a:custGeom>
              <a:solidFill>
                <a:schemeClr val="accent2"/>
              </a:solidFill>
              <a:ln w="28575" cmpd="sng">
                <a:solidFill>
                  <a:schemeClr val="accent2"/>
                </a:solidFill>
                <a:round/>
                <a:headEnd/>
                <a:tailEnd/>
              </a:ln>
            </p:spPr>
            <p:txBody>
              <a:bodyPr/>
              <a:lstStyle/>
              <a:p>
                <a:endParaRPr lang="en-US"/>
              </a:p>
            </p:txBody>
          </p:sp>
          <p:sp>
            <p:nvSpPr>
              <p:cNvPr id="8225" name="Freeform 6"/>
              <p:cNvSpPr>
                <a:spLocks/>
              </p:cNvSpPr>
              <p:nvPr/>
            </p:nvSpPr>
            <p:spPr bwMode="auto">
              <a:xfrm>
                <a:off x="3330575" y="3521075"/>
                <a:ext cx="601663" cy="268288"/>
              </a:xfrm>
              <a:custGeom>
                <a:avLst/>
                <a:gdLst>
                  <a:gd name="T0" fmla="*/ 2147483647 w 1138"/>
                  <a:gd name="T1" fmla="*/ 0 h 507"/>
                  <a:gd name="T2" fmla="*/ 2147483647 w 1138"/>
                  <a:gd name="T3" fmla="*/ 2147483647 h 507"/>
                  <a:gd name="T4" fmla="*/ 2147483647 w 1138"/>
                  <a:gd name="T5" fmla="*/ 2147483647 h 507"/>
                  <a:gd name="T6" fmla="*/ 2147483647 w 1138"/>
                  <a:gd name="T7" fmla="*/ 2147483647 h 507"/>
                  <a:gd name="T8" fmla="*/ 2147483647 w 1138"/>
                  <a:gd name="T9" fmla="*/ 2147483647 h 507"/>
                  <a:gd name="T10" fmla="*/ 2147483647 w 1138"/>
                  <a:gd name="T11" fmla="*/ 2147483647 h 507"/>
                  <a:gd name="T12" fmla="*/ 2147483647 w 1138"/>
                  <a:gd name="T13" fmla="*/ 2147483647 h 507"/>
                  <a:gd name="T14" fmla="*/ 2147483647 w 1138"/>
                  <a:gd name="T15" fmla="*/ 2147483647 h 507"/>
                  <a:gd name="T16" fmla="*/ 2147483647 w 1138"/>
                  <a:gd name="T17" fmla="*/ 2147483647 h 507"/>
                  <a:gd name="T18" fmla="*/ 2147483647 w 1138"/>
                  <a:gd name="T19" fmla="*/ 2147483647 h 507"/>
                  <a:gd name="T20" fmla="*/ 2147483647 w 1138"/>
                  <a:gd name="T21" fmla="*/ 2147483647 h 507"/>
                  <a:gd name="T22" fmla="*/ 2147483647 w 1138"/>
                  <a:gd name="T23" fmla="*/ 2147483647 h 507"/>
                  <a:gd name="T24" fmla="*/ 2147483647 w 1138"/>
                  <a:gd name="T25" fmla="*/ 2147483647 h 507"/>
                  <a:gd name="T26" fmla="*/ 2147483647 w 1138"/>
                  <a:gd name="T27" fmla="*/ 2147483647 h 507"/>
                  <a:gd name="T28" fmla="*/ 2147483647 w 1138"/>
                  <a:gd name="T29" fmla="*/ 2147483647 h 507"/>
                  <a:gd name="T30" fmla="*/ 2147483647 w 1138"/>
                  <a:gd name="T31" fmla="*/ 2147483647 h 507"/>
                  <a:gd name="T32" fmla="*/ 2147483647 w 1138"/>
                  <a:gd name="T33" fmla="*/ 2147483647 h 507"/>
                  <a:gd name="T34" fmla="*/ 2147483647 w 1138"/>
                  <a:gd name="T35" fmla="*/ 2147483647 h 507"/>
                  <a:gd name="T36" fmla="*/ 2147483647 w 1138"/>
                  <a:gd name="T37" fmla="*/ 2147483647 h 507"/>
                  <a:gd name="T38" fmla="*/ 2147483647 w 1138"/>
                  <a:gd name="T39" fmla="*/ 2147483647 h 507"/>
                  <a:gd name="T40" fmla="*/ 2147483647 w 1138"/>
                  <a:gd name="T41" fmla="*/ 2147483647 h 507"/>
                  <a:gd name="T42" fmla="*/ 2147483647 w 1138"/>
                  <a:gd name="T43" fmla="*/ 2147483647 h 507"/>
                  <a:gd name="T44" fmla="*/ 2147483647 w 1138"/>
                  <a:gd name="T45" fmla="*/ 2147483647 h 507"/>
                  <a:gd name="T46" fmla="*/ 2147483647 w 1138"/>
                  <a:gd name="T47" fmla="*/ 2147483647 h 507"/>
                  <a:gd name="T48" fmla="*/ 2147483647 w 1138"/>
                  <a:gd name="T49" fmla="*/ 2147483647 h 507"/>
                  <a:gd name="T50" fmla="*/ 0 w 1138"/>
                  <a:gd name="T51" fmla="*/ 2147483647 h 507"/>
                  <a:gd name="T52" fmla="*/ 2147483647 w 1138"/>
                  <a:gd name="T53" fmla="*/ 0 h 507"/>
                  <a:gd name="T54" fmla="*/ 2147483647 w 1138"/>
                  <a:gd name="T55" fmla="*/ 0 h 507"/>
                  <a:gd name="T56" fmla="*/ 2147483647 w 1138"/>
                  <a:gd name="T57" fmla="*/ 0 h 50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138"/>
                  <a:gd name="T88" fmla="*/ 0 h 507"/>
                  <a:gd name="T89" fmla="*/ 1138 w 1138"/>
                  <a:gd name="T90" fmla="*/ 507 h 507"/>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138" h="507">
                    <a:moveTo>
                      <a:pt x="12" y="0"/>
                    </a:moveTo>
                    <a:lnTo>
                      <a:pt x="119" y="14"/>
                    </a:lnTo>
                    <a:lnTo>
                      <a:pt x="314" y="102"/>
                    </a:lnTo>
                    <a:lnTo>
                      <a:pt x="483" y="174"/>
                    </a:lnTo>
                    <a:lnTo>
                      <a:pt x="671" y="236"/>
                    </a:lnTo>
                    <a:lnTo>
                      <a:pt x="805" y="302"/>
                    </a:lnTo>
                    <a:lnTo>
                      <a:pt x="989" y="373"/>
                    </a:lnTo>
                    <a:lnTo>
                      <a:pt x="1138" y="440"/>
                    </a:lnTo>
                    <a:lnTo>
                      <a:pt x="1130" y="466"/>
                    </a:lnTo>
                    <a:lnTo>
                      <a:pt x="1085" y="479"/>
                    </a:lnTo>
                    <a:lnTo>
                      <a:pt x="954" y="409"/>
                    </a:lnTo>
                    <a:lnTo>
                      <a:pt x="946" y="453"/>
                    </a:lnTo>
                    <a:lnTo>
                      <a:pt x="912" y="492"/>
                    </a:lnTo>
                    <a:lnTo>
                      <a:pt x="863" y="507"/>
                    </a:lnTo>
                    <a:lnTo>
                      <a:pt x="809" y="475"/>
                    </a:lnTo>
                    <a:lnTo>
                      <a:pt x="770" y="435"/>
                    </a:lnTo>
                    <a:lnTo>
                      <a:pt x="774" y="373"/>
                    </a:lnTo>
                    <a:lnTo>
                      <a:pt x="785" y="343"/>
                    </a:lnTo>
                    <a:lnTo>
                      <a:pt x="659" y="280"/>
                    </a:lnTo>
                    <a:lnTo>
                      <a:pt x="598" y="267"/>
                    </a:lnTo>
                    <a:lnTo>
                      <a:pt x="483" y="240"/>
                    </a:lnTo>
                    <a:lnTo>
                      <a:pt x="326" y="183"/>
                    </a:lnTo>
                    <a:lnTo>
                      <a:pt x="199" y="120"/>
                    </a:lnTo>
                    <a:lnTo>
                      <a:pt x="108" y="94"/>
                    </a:lnTo>
                    <a:lnTo>
                      <a:pt x="12" y="102"/>
                    </a:lnTo>
                    <a:lnTo>
                      <a:pt x="0" y="36"/>
                    </a:lnTo>
                    <a:lnTo>
                      <a:pt x="39" y="0"/>
                    </a:lnTo>
                    <a:lnTo>
                      <a:pt x="62" y="0"/>
                    </a:lnTo>
                    <a:lnTo>
                      <a:pt x="12" y="0"/>
                    </a:lnTo>
                    <a:close/>
                  </a:path>
                </a:pathLst>
              </a:custGeom>
              <a:solidFill>
                <a:schemeClr val="accent2"/>
              </a:solidFill>
              <a:ln w="28575" cmpd="sng">
                <a:solidFill>
                  <a:schemeClr val="accent2"/>
                </a:solidFill>
                <a:round/>
                <a:headEnd/>
                <a:tailEnd/>
              </a:ln>
            </p:spPr>
            <p:txBody>
              <a:bodyPr/>
              <a:lstStyle/>
              <a:p>
                <a:endParaRPr lang="en-US"/>
              </a:p>
            </p:txBody>
          </p:sp>
          <p:sp>
            <p:nvSpPr>
              <p:cNvPr id="8226" name="Freeform 7"/>
              <p:cNvSpPr>
                <a:spLocks/>
              </p:cNvSpPr>
              <p:nvPr/>
            </p:nvSpPr>
            <p:spPr bwMode="auto">
              <a:xfrm>
                <a:off x="3167063" y="3516313"/>
                <a:ext cx="198437" cy="574675"/>
              </a:xfrm>
              <a:custGeom>
                <a:avLst/>
                <a:gdLst>
                  <a:gd name="T0" fmla="*/ 2147483647 w 374"/>
                  <a:gd name="T1" fmla="*/ 0 h 1086"/>
                  <a:gd name="T2" fmla="*/ 2147483647 w 374"/>
                  <a:gd name="T3" fmla="*/ 0 h 1086"/>
                  <a:gd name="T4" fmla="*/ 2147483647 w 374"/>
                  <a:gd name="T5" fmla="*/ 2147483647 h 1086"/>
                  <a:gd name="T6" fmla="*/ 2147483647 w 374"/>
                  <a:gd name="T7" fmla="*/ 2147483647 h 1086"/>
                  <a:gd name="T8" fmla="*/ 2147483647 w 374"/>
                  <a:gd name="T9" fmla="*/ 2147483647 h 1086"/>
                  <a:gd name="T10" fmla="*/ 2147483647 w 374"/>
                  <a:gd name="T11" fmla="*/ 2147483647 h 1086"/>
                  <a:gd name="T12" fmla="*/ 2147483647 w 374"/>
                  <a:gd name="T13" fmla="*/ 2147483647 h 1086"/>
                  <a:gd name="T14" fmla="*/ 2147483647 w 374"/>
                  <a:gd name="T15" fmla="*/ 2147483647 h 1086"/>
                  <a:gd name="T16" fmla="*/ 2147483647 w 374"/>
                  <a:gd name="T17" fmla="*/ 2147483647 h 1086"/>
                  <a:gd name="T18" fmla="*/ 2147483647 w 374"/>
                  <a:gd name="T19" fmla="*/ 2147483647 h 1086"/>
                  <a:gd name="T20" fmla="*/ 2147483647 w 374"/>
                  <a:gd name="T21" fmla="*/ 2147483647 h 1086"/>
                  <a:gd name="T22" fmla="*/ 2147483647 w 374"/>
                  <a:gd name="T23" fmla="*/ 2147483647 h 1086"/>
                  <a:gd name="T24" fmla="*/ 2147483647 w 374"/>
                  <a:gd name="T25" fmla="*/ 2147483647 h 1086"/>
                  <a:gd name="T26" fmla="*/ 2147483647 w 374"/>
                  <a:gd name="T27" fmla="*/ 2147483647 h 1086"/>
                  <a:gd name="T28" fmla="*/ 0 w 374"/>
                  <a:gd name="T29" fmla="*/ 2147483647 h 1086"/>
                  <a:gd name="T30" fmla="*/ 2147483647 w 374"/>
                  <a:gd name="T31" fmla="*/ 2147483647 h 1086"/>
                  <a:gd name="T32" fmla="*/ 2147483647 w 374"/>
                  <a:gd name="T33" fmla="*/ 2147483647 h 1086"/>
                  <a:gd name="T34" fmla="*/ 2147483647 w 374"/>
                  <a:gd name="T35" fmla="*/ 2147483647 h 1086"/>
                  <a:gd name="T36" fmla="*/ 2147483647 w 374"/>
                  <a:gd name="T37" fmla="*/ 2147483647 h 1086"/>
                  <a:gd name="T38" fmla="*/ 2147483647 w 374"/>
                  <a:gd name="T39" fmla="*/ 2147483647 h 1086"/>
                  <a:gd name="T40" fmla="*/ 2147483647 w 374"/>
                  <a:gd name="T41" fmla="*/ 0 h 108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74"/>
                  <a:gd name="T64" fmla="*/ 0 h 1086"/>
                  <a:gd name="T65" fmla="*/ 374 w 374"/>
                  <a:gd name="T66" fmla="*/ 1086 h 108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74" h="1086">
                    <a:moveTo>
                      <a:pt x="213" y="0"/>
                    </a:moveTo>
                    <a:lnTo>
                      <a:pt x="263" y="0"/>
                    </a:lnTo>
                    <a:lnTo>
                      <a:pt x="306" y="22"/>
                    </a:lnTo>
                    <a:lnTo>
                      <a:pt x="351" y="89"/>
                    </a:lnTo>
                    <a:lnTo>
                      <a:pt x="366" y="173"/>
                    </a:lnTo>
                    <a:lnTo>
                      <a:pt x="374" y="381"/>
                    </a:lnTo>
                    <a:lnTo>
                      <a:pt x="363" y="559"/>
                    </a:lnTo>
                    <a:lnTo>
                      <a:pt x="328" y="740"/>
                    </a:lnTo>
                    <a:lnTo>
                      <a:pt x="283" y="927"/>
                    </a:lnTo>
                    <a:lnTo>
                      <a:pt x="229" y="1038"/>
                    </a:lnTo>
                    <a:lnTo>
                      <a:pt x="160" y="1086"/>
                    </a:lnTo>
                    <a:lnTo>
                      <a:pt x="103" y="1086"/>
                    </a:lnTo>
                    <a:lnTo>
                      <a:pt x="34" y="1038"/>
                    </a:lnTo>
                    <a:lnTo>
                      <a:pt x="7" y="966"/>
                    </a:lnTo>
                    <a:lnTo>
                      <a:pt x="0" y="839"/>
                    </a:lnTo>
                    <a:lnTo>
                      <a:pt x="7" y="679"/>
                    </a:lnTo>
                    <a:lnTo>
                      <a:pt x="42" y="479"/>
                    </a:lnTo>
                    <a:lnTo>
                      <a:pt x="88" y="235"/>
                    </a:lnTo>
                    <a:lnTo>
                      <a:pt x="145" y="48"/>
                    </a:lnTo>
                    <a:lnTo>
                      <a:pt x="179" y="22"/>
                    </a:lnTo>
                    <a:lnTo>
                      <a:pt x="213" y="0"/>
                    </a:lnTo>
                    <a:close/>
                  </a:path>
                </a:pathLst>
              </a:custGeom>
              <a:solidFill>
                <a:schemeClr val="accent2"/>
              </a:solidFill>
              <a:ln w="28575" cmpd="sng">
                <a:solidFill>
                  <a:schemeClr val="accent2"/>
                </a:solidFill>
                <a:round/>
                <a:headEnd/>
                <a:tailEnd/>
              </a:ln>
            </p:spPr>
            <p:txBody>
              <a:bodyPr/>
              <a:lstStyle/>
              <a:p>
                <a:endParaRPr lang="en-US"/>
              </a:p>
            </p:txBody>
          </p:sp>
          <p:sp>
            <p:nvSpPr>
              <p:cNvPr id="8227" name="Freeform 8"/>
              <p:cNvSpPr>
                <a:spLocks/>
              </p:cNvSpPr>
              <p:nvPr/>
            </p:nvSpPr>
            <p:spPr bwMode="auto">
              <a:xfrm>
                <a:off x="2959100" y="3486150"/>
                <a:ext cx="280988" cy="527050"/>
              </a:xfrm>
              <a:custGeom>
                <a:avLst/>
                <a:gdLst>
                  <a:gd name="T0" fmla="*/ 2147483647 w 530"/>
                  <a:gd name="T1" fmla="*/ 2147483647 h 997"/>
                  <a:gd name="T2" fmla="*/ 2147483647 w 530"/>
                  <a:gd name="T3" fmla="*/ 0 h 997"/>
                  <a:gd name="T4" fmla="*/ 2147483647 w 530"/>
                  <a:gd name="T5" fmla="*/ 0 h 997"/>
                  <a:gd name="T6" fmla="*/ 2147483647 w 530"/>
                  <a:gd name="T7" fmla="*/ 2147483647 h 997"/>
                  <a:gd name="T8" fmla="*/ 2147483647 w 530"/>
                  <a:gd name="T9" fmla="*/ 2147483647 h 997"/>
                  <a:gd name="T10" fmla="*/ 2147483647 w 530"/>
                  <a:gd name="T11" fmla="*/ 2147483647 h 997"/>
                  <a:gd name="T12" fmla="*/ 2147483647 w 530"/>
                  <a:gd name="T13" fmla="*/ 2147483647 h 997"/>
                  <a:gd name="T14" fmla="*/ 2147483647 w 530"/>
                  <a:gd name="T15" fmla="*/ 2147483647 h 997"/>
                  <a:gd name="T16" fmla="*/ 2147483647 w 530"/>
                  <a:gd name="T17" fmla="*/ 2147483647 h 997"/>
                  <a:gd name="T18" fmla="*/ 2147483647 w 530"/>
                  <a:gd name="T19" fmla="*/ 2147483647 h 997"/>
                  <a:gd name="T20" fmla="*/ 2147483647 w 530"/>
                  <a:gd name="T21" fmla="*/ 2147483647 h 997"/>
                  <a:gd name="T22" fmla="*/ 2147483647 w 530"/>
                  <a:gd name="T23" fmla="*/ 2147483647 h 997"/>
                  <a:gd name="T24" fmla="*/ 2147483647 w 530"/>
                  <a:gd name="T25" fmla="*/ 2147483647 h 997"/>
                  <a:gd name="T26" fmla="*/ 2147483647 w 530"/>
                  <a:gd name="T27" fmla="*/ 2147483647 h 997"/>
                  <a:gd name="T28" fmla="*/ 2147483647 w 530"/>
                  <a:gd name="T29" fmla="*/ 2147483647 h 997"/>
                  <a:gd name="T30" fmla="*/ 2147483647 w 530"/>
                  <a:gd name="T31" fmla="*/ 2147483647 h 997"/>
                  <a:gd name="T32" fmla="*/ 2147483647 w 530"/>
                  <a:gd name="T33" fmla="*/ 2147483647 h 997"/>
                  <a:gd name="T34" fmla="*/ 2147483647 w 530"/>
                  <a:gd name="T35" fmla="*/ 2147483647 h 997"/>
                  <a:gd name="T36" fmla="*/ 2147483647 w 530"/>
                  <a:gd name="T37" fmla="*/ 2147483647 h 997"/>
                  <a:gd name="T38" fmla="*/ 2147483647 w 530"/>
                  <a:gd name="T39" fmla="*/ 2147483647 h 997"/>
                  <a:gd name="T40" fmla="*/ 2147483647 w 530"/>
                  <a:gd name="T41" fmla="*/ 2147483647 h 997"/>
                  <a:gd name="T42" fmla="*/ 2147483647 w 530"/>
                  <a:gd name="T43" fmla="*/ 2147483647 h 997"/>
                  <a:gd name="T44" fmla="*/ 2147483647 w 530"/>
                  <a:gd name="T45" fmla="*/ 2147483647 h 997"/>
                  <a:gd name="T46" fmla="*/ 2147483647 w 530"/>
                  <a:gd name="T47" fmla="*/ 2147483647 h 997"/>
                  <a:gd name="T48" fmla="*/ 2147483647 w 530"/>
                  <a:gd name="T49" fmla="*/ 2147483647 h 997"/>
                  <a:gd name="T50" fmla="*/ 2147483647 w 530"/>
                  <a:gd name="T51" fmla="*/ 2147483647 h 997"/>
                  <a:gd name="T52" fmla="*/ 2147483647 w 530"/>
                  <a:gd name="T53" fmla="*/ 2147483647 h 997"/>
                  <a:gd name="T54" fmla="*/ 2147483647 w 530"/>
                  <a:gd name="T55" fmla="*/ 2147483647 h 997"/>
                  <a:gd name="T56" fmla="*/ 2147483647 w 530"/>
                  <a:gd name="T57" fmla="*/ 2147483647 h 997"/>
                  <a:gd name="T58" fmla="*/ 2147483647 w 530"/>
                  <a:gd name="T59" fmla="*/ 2147483647 h 997"/>
                  <a:gd name="T60" fmla="*/ 2147483647 w 530"/>
                  <a:gd name="T61" fmla="*/ 2147483647 h 997"/>
                  <a:gd name="T62" fmla="*/ 0 w 530"/>
                  <a:gd name="T63" fmla="*/ 2147483647 h 997"/>
                  <a:gd name="T64" fmla="*/ 0 w 530"/>
                  <a:gd name="T65" fmla="*/ 2147483647 h 997"/>
                  <a:gd name="T66" fmla="*/ 2147483647 w 530"/>
                  <a:gd name="T67" fmla="*/ 2147483647 h 997"/>
                  <a:gd name="T68" fmla="*/ 2147483647 w 530"/>
                  <a:gd name="T69" fmla="*/ 2147483647 h 997"/>
                  <a:gd name="T70" fmla="*/ 2147483647 w 530"/>
                  <a:gd name="T71" fmla="*/ 2147483647 h 997"/>
                  <a:gd name="T72" fmla="*/ 2147483647 w 530"/>
                  <a:gd name="T73" fmla="*/ 2147483647 h 997"/>
                  <a:gd name="T74" fmla="*/ 2147483647 w 530"/>
                  <a:gd name="T75" fmla="*/ 2147483647 h 99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30"/>
                  <a:gd name="T115" fmla="*/ 0 h 997"/>
                  <a:gd name="T116" fmla="*/ 530 w 530"/>
                  <a:gd name="T117" fmla="*/ 997 h 997"/>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30" h="997">
                    <a:moveTo>
                      <a:pt x="403" y="39"/>
                    </a:moveTo>
                    <a:lnTo>
                      <a:pt x="461" y="0"/>
                    </a:lnTo>
                    <a:lnTo>
                      <a:pt x="503" y="0"/>
                    </a:lnTo>
                    <a:lnTo>
                      <a:pt x="530" y="31"/>
                    </a:lnTo>
                    <a:lnTo>
                      <a:pt x="515" y="92"/>
                    </a:lnTo>
                    <a:lnTo>
                      <a:pt x="480" y="132"/>
                    </a:lnTo>
                    <a:lnTo>
                      <a:pt x="415" y="172"/>
                    </a:lnTo>
                    <a:lnTo>
                      <a:pt x="288" y="230"/>
                    </a:lnTo>
                    <a:lnTo>
                      <a:pt x="127" y="331"/>
                    </a:lnTo>
                    <a:lnTo>
                      <a:pt x="65" y="336"/>
                    </a:lnTo>
                    <a:lnTo>
                      <a:pt x="100" y="429"/>
                    </a:lnTo>
                    <a:lnTo>
                      <a:pt x="169" y="531"/>
                    </a:lnTo>
                    <a:lnTo>
                      <a:pt x="226" y="655"/>
                    </a:lnTo>
                    <a:lnTo>
                      <a:pt x="249" y="783"/>
                    </a:lnTo>
                    <a:lnTo>
                      <a:pt x="238" y="824"/>
                    </a:lnTo>
                    <a:lnTo>
                      <a:pt x="203" y="850"/>
                    </a:lnTo>
                    <a:lnTo>
                      <a:pt x="157" y="868"/>
                    </a:lnTo>
                    <a:lnTo>
                      <a:pt x="112" y="908"/>
                    </a:lnTo>
                    <a:lnTo>
                      <a:pt x="92" y="947"/>
                    </a:lnTo>
                    <a:lnTo>
                      <a:pt x="81" y="997"/>
                    </a:lnTo>
                    <a:lnTo>
                      <a:pt x="46" y="997"/>
                    </a:lnTo>
                    <a:lnTo>
                      <a:pt x="35" y="961"/>
                    </a:lnTo>
                    <a:lnTo>
                      <a:pt x="58" y="903"/>
                    </a:lnTo>
                    <a:lnTo>
                      <a:pt x="123" y="864"/>
                    </a:lnTo>
                    <a:lnTo>
                      <a:pt x="161" y="824"/>
                    </a:lnTo>
                    <a:lnTo>
                      <a:pt x="195" y="802"/>
                    </a:lnTo>
                    <a:lnTo>
                      <a:pt x="208" y="761"/>
                    </a:lnTo>
                    <a:lnTo>
                      <a:pt x="192" y="655"/>
                    </a:lnTo>
                    <a:lnTo>
                      <a:pt x="138" y="575"/>
                    </a:lnTo>
                    <a:lnTo>
                      <a:pt x="92" y="504"/>
                    </a:lnTo>
                    <a:lnTo>
                      <a:pt x="35" y="425"/>
                    </a:lnTo>
                    <a:lnTo>
                      <a:pt x="0" y="349"/>
                    </a:lnTo>
                    <a:lnTo>
                      <a:pt x="0" y="305"/>
                    </a:lnTo>
                    <a:lnTo>
                      <a:pt x="30" y="283"/>
                    </a:lnTo>
                    <a:lnTo>
                      <a:pt x="149" y="204"/>
                    </a:lnTo>
                    <a:lnTo>
                      <a:pt x="265" y="132"/>
                    </a:lnTo>
                    <a:lnTo>
                      <a:pt x="381" y="66"/>
                    </a:lnTo>
                    <a:lnTo>
                      <a:pt x="403" y="39"/>
                    </a:lnTo>
                    <a:close/>
                  </a:path>
                </a:pathLst>
              </a:custGeom>
              <a:solidFill>
                <a:schemeClr val="accent2"/>
              </a:solidFill>
              <a:ln w="28575" cmpd="sng">
                <a:solidFill>
                  <a:schemeClr val="accent2"/>
                </a:solidFill>
                <a:round/>
                <a:headEnd/>
                <a:tailEnd/>
              </a:ln>
            </p:spPr>
            <p:txBody>
              <a:bodyPr/>
              <a:lstStyle/>
              <a:p>
                <a:endParaRPr lang="en-US"/>
              </a:p>
            </p:txBody>
          </p:sp>
          <p:sp>
            <p:nvSpPr>
              <p:cNvPr id="8228" name="Freeform 9"/>
              <p:cNvSpPr>
                <a:spLocks/>
              </p:cNvSpPr>
              <p:nvPr/>
            </p:nvSpPr>
            <p:spPr bwMode="auto">
              <a:xfrm>
                <a:off x="3227388" y="4040188"/>
                <a:ext cx="187325" cy="573087"/>
              </a:xfrm>
              <a:custGeom>
                <a:avLst/>
                <a:gdLst>
                  <a:gd name="T0" fmla="*/ 2147483647 w 353"/>
                  <a:gd name="T1" fmla="*/ 2147483647 h 1082"/>
                  <a:gd name="T2" fmla="*/ 2147483647 w 353"/>
                  <a:gd name="T3" fmla="*/ 2147483647 h 1082"/>
                  <a:gd name="T4" fmla="*/ 2147483647 w 353"/>
                  <a:gd name="T5" fmla="*/ 0 h 1082"/>
                  <a:gd name="T6" fmla="*/ 2147483647 w 353"/>
                  <a:gd name="T7" fmla="*/ 0 h 1082"/>
                  <a:gd name="T8" fmla="*/ 2147483647 w 353"/>
                  <a:gd name="T9" fmla="*/ 2147483647 h 1082"/>
                  <a:gd name="T10" fmla="*/ 2147483647 w 353"/>
                  <a:gd name="T11" fmla="*/ 2147483647 h 1082"/>
                  <a:gd name="T12" fmla="*/ 2147483647 w 353"/>
                  <a:gd name="T13" fmla="*/ 2147483647 h 1082"/>
                  <a:gd name="T14" fmla="*/ 2147483647 w 353"/>
                  <a:gd name="T15" fmla="*/ 2147483647 h 1082"/>
                  <a:gd name="T16" fmla="*/ 2147483647 w 353"/>
                  <a:gd name="T17" fmla="*/ 2147483647 h 1082"/>
                  <a:gd name="T18" fmla="*/ 2147483647 w 353"/>
                  <a:gd name="T19" fmla="*/ 2147483647 h 1082"/>
                  <a:gd name="T20" fmla="*/ 2147483647 w 353"/>
                  <a:gd name="T21" fmla="*/ 2147483647 h 1082"/>
                  <a:gd name="T22" fmla="*/ 2147483647 w 353"/>
                  <a:gd name="T23" fmla="*/ 2147483647 h 1082"/>
                  <a:gd name="T24" fmla="*/ 2147483647 w 353"/>
                  <a:gd name="T25" fmla="*/ 2147483647 h 1082"/>
                  <a:gd name="T26" fmla="*/ 2147483647 w 353"/>
                  <a:gd name="T27" fmla="*/ 2147483647 h 1082"/>
                  <a:gd name="T28" fmla="*/ 2147483647 w 353"/>
                  <a:gd name="T29" fmla="*/ 2147483647 h 1082"/>
                  <a:gd name="T30" fmla="*/ 2147483647 w 353"/>
                  <a:gd name="T31" fmla="*/ 2147483647 h 1082"/>
                  <a:gd name="T32" fmla="*/ 2147483647 w 353"/>
                  <a:gd name="T33" fmla="*/ 2147483647 h 1082"/>
                  <a:gd name="T34" fmla="*/ 2147483647 w 353"/>
                  <a:gd name="T35" fmla="*/ 2147483647 h 1082"/>
                  <a:gd name="T36" fmla="*/ 2147483647 w 353"/>
                  <a:gd name="T37" fmla="*/ 2147483647 h 1082"/>
                  <a:gd name="T38" fmla="*/ 2147483647 w 353"/>
                  <a:gd name="T39" fmla="*/ 2147483647 h 1082"/>
                  <a:gd name="T40" fmla="*/ 2147483647 w 353"/>
                  <a:gd name="T41" fmla="*/ 2147483647 h 1082"/>
                  <a:gd name="T42" fmla="*/ 2147483647 w 353"/>
                  <a:gd name="T43" fmla="*/ 2147483647 h 1082"/>
                  <a:gd name="T44" fmla="*/ 2147483647 w 353"/>
                  <a:gd name="T45" fmla="*/ 2147483647 h 1082"/>
                  <a:gd name="T46" fmla="*/ 2147483647 w 353"/>
                  <a:gd name="T47" fmla="*/ 2147483647 h 1082"/>
                  <a:gd name="T48" fmla="*/ 0 w 353"/>
                  <a:gd name="T49" fmla="*/ 2147483647 h 1082"/>
                  <a:gd name="T50" fmla="*/ 0 w 353"/>
                  <a:gd name="T51" fmla="*/ 2147483647 h 1082"/>
                  <a:gd name="T52" fmla="*/ 2147483647 w 353"/>
                  <a:gd name="T53" fmla="*/ 2147483647 h 1082"/>
                  <a:gd name="T54" fmla="*/ 2147483647 w 353"/>
                  <a:gd name="T55" fmla="*/ 2147483647 h 1082"/>
                  <a:gd name="T56" fmla="*/ 2147483647 w 353"/>
                  <a:gd name="T57" fmla="*/ 2147483647 h 1082"/>
                  <a:gd name="T58" fmla="*/ 2147483647 w 353"/>
                  <a:gd name="T59" fmla="*/ 2147483647 h 1082"/>
                  <a:gd name="T60" fmla="*/ 2147483647 w 353"/>
                  <a:gd name="T61" fmla="*/ 2147483647 h 1082"/>
                  <a:gd name="T62" fmla="*/ 2147483647 w 353"/>
                  <a:gd name="T63" fmla="*/ 2147483647 h 1082"/>
                  <a:gd name="T64" fmla="*/ 2147483647 w 353"/>
                  <a:gd name="T65" fmla="*/ 2147483647 h 1082"/>
                  <a:gd name="T66" fmla="*/ 2147483647 w 353"/>
                  <a:gd name="T67" fmla="*/ 2147483647 h 1082"/>
                  <a:gd name="T68" fmla="*/ 2147483647 w 353"/>
                  <a:gd name="T69" fmla="*/ 2147483647 h 1082"/>
                  <a:gd name="T70" fmla="*/ 2147483647 w 353"/>
                  <a:gd name="T71" fmla="*/ 2147483647 h 108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53"/>
                  <a:gd name="T109" fmla="*/ 0 h 1082"/>
                  <a:gd name="T110" fmla="*/ 353 w 353"/>
                  <a:gd name="T111" fmla="*/ 1082 h 108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53" h="1082">
                    <a:moveTo>
                      <a:pt x="65" y="124"/>
                    </a:moveTo>
                    <a:lnTo>
                      <a:pt x="19" y="52"/>
                    </a:lnTo>
                    <a:lnTo>
                      <a:pt x="34" y="0"/>
                    </a:lnTo>
                    <a:lnTo>
                      <a:pt x="81" y="0"/>
                    </a:lnTo>
                    <a:lnTo>
                      <a:pt x="135" y="57"/>
                    </a:lnTo>
                    <a:lnTo>
                      <a:pt x="203" y="177"/>
                    </a:lnTo>
                    <a:lnTo>
                      <a:pt x="241" y="293"/>
                    </a:lnTo>
                    <a:lnTo>
                      <a:pt x="276" y="403"/>
                    </a:lnTo>
                    <a:lnTo>
                      <a:pt x="288" y="505"/>
                    </a:lnTo>
                    <a:lnTo>
                      <a:pt x="283" y="558"/>
                    </a:lnTo>
                    <a:lnTo>
                      <a:pt x="249" y="624"/>
                    </a:lnTo>
                    <a:lnTo>
                      <a:pt x="192" y="802"/>
                    </a:lnTo>
                    <a:lnTo>
                      <a:pt x="127" y="904"/>
                    </a:lnTo>
                    <a:lnTo>
                      <a:pt x="111" y="948"/>
                    </a:lnTo>
                    <a:lnTo>
                      <a:pt x="173" y="957"/>
                    </a:lnTo>
                    <a:lnTo>
                      <a:pt x="254" y="957"/>
                    </a:lnTo>
                    <a:lnTo>
                      <a:pt x="353" y="998"/>
                    </a:lnTo>
                    <a:lnTo>
                      <a:pt x="345" y="1029"/>
                    </a:lnTo>
                    <a:lnTo>
                      <a:pt x="330" y="1064"/>
                    </a:lnTo>
                    <a:lnTo>
                      <a:pt x="299" y="1082"/>
                    </a:lnTo>
                    <a:lnTo>
                      <a:pt x="238" y="1055"/>
                    </a:lnTo>
                    <a:lnTo>
                      <a:pt x="173" y="1016"/>
                    </a:lnTo>
                    <a:lnTo>
                      <a:pt x="81" y="1011"/>
                    </a:lnTo>
                    <a:lnTo>
                      <a:pt x="23" y="1024"/>
                    </a:lnTo>
                    <a:lnTo>
                      <a:pt x="0" y="1002"/>
                    </a:lnTo>
                    <a:lnTo>
                      <a:pt x="0" y="970"/>
                    </a:lnTo>
                    <a:lnTo>
                      <a:pt x="31" y="935"/>
                    </a:lnTo>
                    <a:lnTo>
                      <a:pt x="81" y="878"/>
                    </a:lnTo>
                    <a:lnTo>
                      <a:pt x="169" y="731"/>
                    </a:lnTo>
                    <a:lnTo>
                      <a:pt x="207" y="602"/>
                    </a:lnTo>
                    <a:lnTo>
                      <a:pt x="218" y="479"/>
                    </a:lnTo>
                    <a:lnTo>
                      <a:pt x="215" y="412"/>
                    </a:lnTo>
                    <a:lnTo>
                      <a:pt x="184" y="293"/>
                    </a:lnTo>
                    <a:lnTo>
                      <a:pt x="104" y="164"/>
                    </a:lnTo>
                    <a:lnTo>
                      <a:pt x="46" y="98"/>
                    </a:lnTo>
                    <a:lnTo>
                      <a:pt x="65" y="124"/>
                    </a:lnTo>
                    <a:close/>
                  </a:path>
                </a:pathLst>
              </a:custGeom>
              <a:solidFill>
                <a:schemeClr val="accent2"/>
              </a:solidFill>
              <a:ln w="28575" cmpd="sng">
                <a:solidFill>
                  <a:schemeClr val="accent2"/>
                </a:solidFill>
                <a:round/>
                <a:headEnd/>
                <a:tailEnd/>
              </a:ln>
            </p:spPr>
            <p:txBody>
              <a:bodyPr/>
              <a:lstStyle/>
              <a:p>
                <a:endParaRPr lang="en-US"/>
              </a:p>
            </p:txBody>
          </p:sp>
          <p:sp>
            <p:nvSpPr>
              <p:cNvPr id="8229" name="Freeform 10"/>
              <p:cNvSpPr>
                <a:spLocks/>
              </p:cNvSpPr>
              <p:nvPr/>
            </p:nvSpPr>
            <p:spPr bwMode="auto">
              <a:xfrm>
                <a:off x="2941638" y="4002088"/>
                <a:ext cx="273050" cy="630237"/>
              </a:xfrm>
              <a:custGeom>
                <a:avLst/>
                <a:gdLst>
                  <a:gd name="T0" fmla="*/ 2147483647 w 518"/>
                  <a:gd name="T1" fmla="*/ 2147483647 h 1192"/>
                  <a:gd name="T2" fmla="*/ 2147483647 w 518"/>
                  <a:gd name="T3" fmla="*/ 2147483647 h 1192"/>
                  <a:gd name="T4" fmla="*/ 2147483647 w 518"/>
                  <a:gd name="T5" fmla="*/ 0 h 1192"/>
                  <a:gd name="T6" fmla="*/ 2147483647 w 518"/>
                  <a:gd name="T7" fmla="*/ 2147483647 h 1192"/>
                  <a:gd name="T8" fmla="*/ 2147483647 w 518"/>
                  <a:gd name="T9" fmla="*/ 2147483647 h 1192"/>
                  <a:gd name="T10" fmla="*/ 2147483647 w 518"/>
                  <a:gd name="T11" fmla="*/ 2147483647 h 1192"/>
                  <a:gd name="T12" fmla="*/ 2147483647 w 518"/>
                  <a:gd name="T13" fmla="*/ 2147483647 h 1192"/>
                  <a:gd name="T14" fmla="*/ 2147483647 w 518"/>
                  <a:gd name="T15" fmla="*/ 2147483647 h 1192"/>
                  <a:gd name="T16" fmla="*/ 2147483647 w 518"/>
                  <a:gd name="T17" fmla="*/ 2147483647 h 1192"/>
                  <a:gd name="T18" fmla="*/ 2147483647 w 518"/>
                  <a:gd name="T19" fmla="*/ 2147483647 h 1192"/>
                  <a:gd name="T20" fmla="*/ 2147483647 w 518"/>
                  <a:gd name="T21" fmla="*/ 2147483647 h 1192"/>
                  <a:gd name="T22" fmla="*/ 2147483647 w 518"/>
                  <a:gd name="T23" fmla="*/ 2147483647 h 1192"/>
                  <a:gd name="T24" fmla="*/ 2147483647 w 518"/>
                  <a:gd name="T25" fmla="*/ 2147483647 h 1192"/>
                  <a:gd name="T26" fmla="*/ 2147483647 w 518"/>
                  <a:gd name="T27" fmla="*/ 2147483647 h 1192"/>
                  <a:gd name="T28" fmla="*/ 2147483647 w 518"/>
                  <a:gd name="T29" fmla="*/ 2147483647 h 1192"/>
                  <a:gd name="T30" fmla="*/ 2147483647 w 518"/>
                  <a:gd name="T31" fmla="*/ 2147483647 h 1192"/>
                  <a:gd name="T32" fmla="*/ 2147483647 w 518"/>
                  <a:gd name="T33" fmla="*/ 2147483647 h 1192"/>
                  <a:gd name="T34" fmla="*/ 2147483647 w 518"/>
                  <a:gd name="T35" fmla="*/ 2147483647 h 1192"/>
                  <a:gd name="T36" fmla="*/ 2147483647 w 518"/>
                  <a:gd name="T37" fmla="*/ 2147483647 h 1192"/>
                  <a:gd name="T38" fmla="*/ 2147483647 w 518"/>
                  <a:gd name="T39" fmla="*/ 2147483647 h 1192"/>
                  <a:gd name="T40" fmla="*/ 2147483647 w 518"/>
                  <a:gd name="T41" fmla="*/ 2147483647 h 1192"/>
                  <a:gd name="T42" fmla="*/ 2147483647 w 518"/>
                  <a:gd name="T43" fmla="*/ 2147483647 h 1192"/>
                  <a:gd name="T44" fmla="*/ 2147483647 w 518"/>
                  <a:gd name="T45" fmla="*/ 2147483647 h 1192"/>
                  <a:gd name="T46" fmla="*/ 2147483647 w 518"/>
                  <a:gd name="T47" fmla="*/ 2147483647 h 1192"/>
                  <a:gd name="T48" fmla="*/ 2147483647 w 518"/>
                  <a:gd name="T49" fmla="*/ 2147483647 h 1192"/>
                  <a:gd name="T50" fmla="*/ 0 w 518"/>
                  <a:gd name="T51" fmla="*/ 2147483647 h 1192"/>
                  <a:gd name="T52" fmla="*/ 2147483647 w 518"/>
                  <a:gd name="T53" fmla="*/ 2147483647 h 1192"/>
                  <a:gd name="T54" fmla="*/ 2147483647 w 518"/>
                  <a:gd name="T55" fmla="*/ 2147483647 h 1192"/>
                  <a:gd name="T56" fmla="*/ 2147483647 w 518"/>
                  <a:gd name="T57" fmla="*/ 2147483647 h 1192"/>
                  <a:gd name="T58" fmla="*/ 2147483647 w 518"/>
                  <a:gd name="T59" fmla="*/ 2147483647 h 1192"/>
                  <a:gd name="T60" fmla="*/ 2147483647 w 518"/>
                  <a:gd name="T61" fmla="*/ 2147483647 h 1192"/>
                  <a:gd name="T62" fmla="*/ 2147483647 w 518"/>
                  <a:gd name="T63" fmla="*/ 2147483647 h 1192"/>
                  <a:gd name="T64" fmla="*/ 2147483647 w 518"/>
                  <a:gd name="T65" fmla="*/ 2147483647 h 1192"/>
                  <a:gd name="T66" fmla="*/ 2147483647 w 518"/>
                  <a:gd name="T67" fmla="*/ 2147483647 h 1192"/>
                  <a:gd name="T68" fmla="*/ 2147483647 w 518"/>
                  <a:gd name="T69" fmla="*/ 2147483647 h 1192"/>
                  <a:gd name="T70" fmla="*/ 2147483647 w 518"/>
                  <a:gd name="T71" fmla="*/ 2147483647 h 1192"/>
                  <a:gd name="T72" fmla="*/ 2147483647 w 518"/>
                  <a:gd name="T73" fmla="*/ 2147483647 h 1192"/>
                  <a:gd name="T74" fmla="*/ 2147483647 w 518"/>
                  <a:gd name="T75" fmla="*/ 2147483647 h 1192"/>
                  <a:gd name="T76" fmla="*/ 2147483647 w 518"/>
                  <a:gd name="T77" fmla="*/ 2147483647 h 119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18"/>
                  <a:gd name="T118" fmla="*/ 0 h 1192"/>
                  <a:gd name="T119" fmla="*/ 518 w 518"/>
                  <a:gd name="T120" fmla="*/ 1192 h 119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18" h="1192">
                    <a:moveTo>
                      <a:pt x="303" y="208"/>
                    </a:moveTo>
                    <a:lnTo>
                      <a:pt x="379" y="92"/>
                    </a:lnTo>
                    <a:lnTo>
                      <a:pt x="449" y="0"/>
                    </a:lnTo>
                    <a:lnTo>
                      <a:pt x="495" y="9"/>
                    </a:lnTo>
                    <a:lnTo>
                      <a:pt x="518" y="48"/>
                    </a:lnTo>
                    <a:lnTo>
                      <a:pt x="518" y="120"/>
                    </a:lnTo>
                    <a:lnTo>
                      <a:pt x="475" y="160"/>
                    </a:lnTo>
                    <a:lnTo>
                      <a:pt x="402" y="213"/>
                    </a:lnTo>
                    <a:lnTo>
                      <a:pt x="345" y="279"/>
                    </a:lnTo>
                    <a:lnTo>
                      <a:pt x="280" y="368"/>
                    </a:lnTo>
                    <a:lnTo>
                      <a:pt x="254" y="434"/>
                    </a:lnTo>
                    <a:lnTo>
                      <a:pt x="223" y="514"/>
                    </a:lnTo>
                    <a:lnTo>
                      <a:pt x="207" y="620"/>
                    </a:lnTo>
                    <a:lnTo>
                      <a:pt x="207" y="718"/>
                    </a:lnTo>
                    <a:lnTo>
                      <a:pt x="223" y="837"/>
                    </a:lnTo>
                    <a:lnTo>
                      <a:pt x="265" y="953"/>
                    </a:lnTo>
                    <a:lnTo>
                      <a:pt x="299" y="1019"/>
                    </a:lnTo>
                    <a:lnTo>
                      <a:pt x="322" y="1063"/>
                    </a:lnTo>
                    <a:lnTo>
                      <a:pt x="322" y="1100"/>
                    </a:lnTo>
                    <a:lnTo>
                      <a:pt x="299" y="1113"/>
                    </a:lnTo>
                    <a:lnTo>
                      <a:pt x="246" y="1113"/>
                    </a:lnTo>
                    <a:lnTo>
                      <a:pt x="161" y="1130"/>
                    </a:lnTo>
                    <a:lnTo>
                      <a:pt x="96" y="1157"/>
                    </a:lnTo>
                    <a:lnTo>
                      <a:pt x="57" y="1192"/>
                    </a:lnTo>
                    <a:lnTo>
                      <a:pt x="23" y="1179"/>
                    </a:lnTo>
                    <a:lnTo>
                      <a:pt x="0" y="1130"/>
                    </a:lnTo>
                    <a:lnTo>
                      <a:pt x="4" y="1090"/>
                    </a:lnTo>
                    <a:lnTo>
                      <a:pt x="69" y="1059"/>
                    </a:lnTo>
                    <a:lnTo>
                      <a:pt x="172" y="1050"/>
                    </a:lnTo>
                    <a:lnTo>
                      <a:pt x="268" y="1050"/>
                    </a:lnTo>
                    <a:lnTo>
                      <a:pt x="230" y="997"/>
                    </a:lnTo>
                    <a:lnTo>
                      <a:pt x="211" y="931"/>
                    </a:lnTo>
                    <a:lnTo>
                      <a:pt x="184" y="837"/>
                    </a:lnTo>
                    <a:lnTo>
                      <a:pt x="153" y="740"/>
                    </a:lnTo>
                    <a:lnTo>
                      <a:pt x="153" y="625"/>
                    </a:lnTo>
                    <a:lnTo>
                      <a:pt x="161" y="514"/>
                    </a:lnTo>
                    <a:lnTo>
                      <a:pt x="195" y="412"/>
                    </a:lnTo>
                    <a:lnTo>
                      <a:pt x="257" y="279"/>
                    </a:lnTo>
                    <a:lnTo>
                      <a:pt x="303" y="208"/>
                    </a:lnTo>
                    <a:close/>
                  </a:path>
                </a:pathLst>
              </a:custGeom>
              <a:solidFill>
                <a:schemeClr val="accent2"/>
              </a:solidFill>
              <a:ln w="28575" cmpd="sng">
                <a:solidFill>
                  <a:schemeClr val="accent2"/>
                </a:solidFill>
                <a:round/>
                <a:headEnd/>
                <a:tailEnd/>
              </a:ln>
            </p:spPr>
            <p:txBody>
              <a:bodyPr/>
              <a:lstStyle/>
              <a:p>
                <a:endParaRPr lang="en-US"/>
              </a:p>
            </p:txBody>
          </p:sp>
        </p:grpSp>
        <p:grpSp>
          <p:nvGrpSpPr>
            <p:cNvPr id="8214" name="Group 36"/>
            <p:cNvGrpSpPr>
              <a:grpSpLocks/>
            </p:cNvGrpSpPr>
            <p:nvPr/>
          </p:nvGrpSpPr>
          <p:grpSpPr bwMode="auto">
            <a:xfrm>
              <a:off x="2516188" y="4451350"/>
              <a:ext cx="6627812" cy="1985963"/>
              <a:chOff x="2516188" y="4451350"/>
              <a:chExt cx="6627812" cy="1985963"/>
            </a:xfrm>
          </p:grpSpPr>
          <p:grpSp>
            <p:nvGrpSpPr>
              <p:cNvPr id="8215" name="Group 22"/>
              <p:cNvGrpSpPr>
                <a:grpSpLocks/>
              </p:cNvGrpSpPr>
              <p:nvPr/>
            </p:nvGrpSpPr>
            <p:grpSpPr bwMode="auto">
              <a:xfrm>
                <a:off x="7493000" y="5411794"/>
                <a:ext cx="541338" cy="533401"/>
                <a:chOff x="3651" y="1913"/>
                <a:chExt cx="341" cy="336"/>
              </a:xfrm>
            </p:grpSpPr>
            <p:sp>
              <p:nvSpPr>
                <p:cNvPr id="8218" name="Freeform 23"/>
                <p:cNvSpPr>
                  <a:spLocks/>
                </p:cNvSpPr>
                <p:nvPr/>
              </p:nvSpPr>
              <p:spPr bwMode="auto">
                <a:xfrm>
                  <a:off x="3651" y="2144"/>
                  <a:ext cx="142" cy="100"/>
                </a:xfrm>
                <a:custGeom>
                  <a:avLst/>
                  <a:gdLst>
                    <a:gd name="T0" fmla="*/ 0 w 427"/>
                    <a:gd name="T1" fmla="*/ 0 h 301"/>
                    <a:gd name="T2" fmla="*/ 1 w 427"/>
                    <a:gd name="T3" fmla="*/ 0 h 301"/>
                    <a:gd name="T4" fmla="*/ 1 w 427"/>
                    <a:gd name="T5" fmla="*/ 0 h 301"/>
                    <a:gd name="T6" fmla="*/ 1 w 427"/>
                    <a:gd name="T7" fmla="*/ 0 h 301"/>
                    <a:gd name="T8" fmla="*/ 1 w 427"/>
                    <a:gd name="T9" fmla="*/ 0 h 301"/>
                    <a:gd name="T10" fmla="*/ 1 w 427"/>
                    <a:gd name="T11" fmla="*/ 0 h 301"/>
                    <a:gd name="T12" fmla="*/ 1 w 427"/>
                    <a:gd name="T13" fmla="*/ 0 h 301"/>
                    <a:gd name="T14" fmla="*/ 1 w 427"/>
                    <a:gd name="T15" fmla="*/ 0 h 301"/>
                    <a:gd name="T16" fmla="*/ 1 w 427"/>
                    <a:gd name="T17" fmla="*/ 0 h 301"/>
                    <a:gd name="T18" fmla="*/ 0 w 427"/>
                    <a:gd name="T19" fmla="*/ 0 h 301"/>
                    <a:gd name="T20" fmla="*/ 0 w 427"/>
                    <a:gd name="T21" fmla="*/ 0 h 301"/>
                    <a:gd name="T22" fmla="*/ 0 w 427"/>
                    <a:gd name="T23" fmla="*/ 0 h 301"/>
                    <a:gd name="T24" fmla="*/ 0 w 427"/>
                    <a:gd name="T25" fmla="*/ 0 h 301"/>
                    <a:gd name="T26" fmla="*/ 0 w 427"/>
                    <a:gd name="T27" fmla="*/ 0 h 301"/>
                    <a:gd name="T28" fmla="*/ 0 w 427"/>
                    <a:gd name="T29" fmla="*/ 0 h 301"/>
                    <a:gd name="T30" fmla="*/ 0 w 427"/>
                    <a:gd name="T31" fmla="*/ 0 h 301"/>
                    <a:gd name="T32" fmla="*/ 0 w 427"/>
                    <a:gd name="T33" fmla="*/ 0 h 301"/>
                    <a:gd name="T34" fmla="*/ 0 w 427"/>
                    <a:gd name="T35" fmla="*/ 0 h 301"/>
                    <a:gd name="T36" fmla="*/ 0 w 427"/>
                    <a:gd name="T37" fmla="*/ 0 h 301"/>
                    <a:gd name="T38" fmla="*/ 0 w 427"/>
                    <a:gd name="T39" fmla="*/ 0 h 301"/>
                    <a:gd name="T40" fmla="*/ 0 w 427"/>
                    <a:gd name="T41" fmla="*/ 0 h 301"/>
                    <a:gd name="T42" fmla="*/ 0 w 427"/>
                    <a:gd name="T43" fmla="*/ 0 h 301"/>
                    <a:gd name="T44" fmla="*/ 0 w 427"/>
                    <a:gd name="T45" fmla="*/ 0 h 301"/>
                    <a:gd name="T46" fmla="*/ 0 w 427"/>
                    <a:gd name="T47" fmla="*/ 0 h 301"/>
                    <a:gd name="T48" fmla="*/ 0 w 427"/>
                    <a:gd name="T49" fmla="*/ 0 h 301"/>
                    <a:gd name="T50" fmla="*/ 0 w 427"/>
                    <a:gd name="T51" fmla="*/ 0 h 301"/>
                    <a:gd name="T52" fmla="*/ 0 w 427"/>
                    <a:gd name="T53" fmla="*/ 0 h 301"/>
                    <a:gd name="T54" fmla="*/ 0 w 427"/>
                    <a:gd name="T55" fmla="*/ 0 h 301"/>
                    <a:gd name="T56" fmla="*/ 0 w 427"/>
                    <a:gd name="T57" fmla="*/ 0 h 301"/>
                    <a:gd name="T58" fmla="*/ 0 w 427"/>
                    <a:gd name="T59" fmla="*/ 0 h 301"/>
                    <a:gd name="T60" fmla="*/ 0 w 427"/>
                    <a:gd name="T61" fmla="*/ 0 h 301"/>
                    <a:gd name="T62" fmla="*/ 0 w 427"/>
                    <a:gd name="T63" fmla="*/ 0 h 301"/>
                    <a:gd name="T64" fmla="*/ 0 w 427"/>
                    <a:gd name="T65" fmla="*/ 0 h 301"/>
                    <a:gd name="T66" fmla="*/ 0 w 427"/>
                    <a:gd name="T67" fmla="*/ 0 h 301"/>
                    <a:gd name="T68" fmla="*/ 0 w 427"/>
                    <a:gd name="T69" fmla="*/ 0 h 301"/>
                    <a:gd name="T70" fmla="*/ 0 w 427"/>
                    <a:gd name="T71" fmla="*/ 0 h 301"/>
                    <a:gd name="T72" fmla="*/ 0 w 427"/>
                    <a:gd name="T73" fmla="*/ 0 h 301"/>
                    <a:gd name="T74" fmla="*/ 0 w 427"/>
                    <a:gd name="T75" fmla="*/ 0 h 301"/>
                    <a:gd name="T76" fmla="*/ 0 w 427"/>
                    <a:gd name="T77" fmla="*/ 0 h 301"/>
                    <a:gd name="T78" fmla="*/ 0 w 427"/>
                    <a:gd name="T79" fmla="*/ 0 h 301"/>
                    <a:gd name="T80" fmla="*/ 0 w 427"/>
                    <a:gd name="T81" fmla="*/ 0 h 301"/>
                    <a:gd name="T82" fmla="*/ 0 w 427"/>
                    <a:gd name="T83" fmla="*/ 0 h 301"/>
                    <a:gd name="T84" fmla="*/ 0 w 427"/>
                    <a:gd name="T85" fmla="*/ 0 h 301"/>
                    <a:gd name="T86" fmla="*/ 0 w 427"/>
                    <a:gd name="T87" fmla="*/ 0 h 301"/>
                    <a:gd name="T88" fmla="*/ 0 w 427"/>
                    <a:gd name="T89" fmla="*/ 0 h 301"/>
                    <a:gd name="T90" fmla="*/ 0 w 427"/>
                    <a:gd name="T91" fmla="*/ 0 h 301"/>
                    <a:gd name="T92" fmla="*/ 0 w 427"/>
                    <a:gd name="T93" fmla="*/ 0 h 301"/>
                    <a:gd name="T94" fmla="*/ 0 w 427"/>
                    <a:gd name="T95" fmla="*/ 0 h 301"/>
                    <a:gd name="T96" fmla="*/ 0 w 427"/>
                    <a:gd name="T97" fmla="*/ 0 h 30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27"/>
                    <a:gd name="T148" fmla="*/ 0 h 301"/>
                    <a:gd name="T149" fmla="*/ 427 w 427"/>
                    <a:gd name="T150" fmla="*/ 301 h 301"/>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27" h="301">
                      <a:moveTo>
                        <a:pt x="352" y="0"/>
                      </a:moveTo>
                      <a:lnTo>
                        <a:pt x="376" y="30"/>
                      </a:lnTo>
                      <a:lnTo>
                        <a:pt x="397" y="71"/>
                      </a:lnTo>
                      <a:lnTo>
                        <a:pt x="415" y="117"/>
                      </a:lnTo>
                      <a:lnTo>
                        <a:pt x="424" y="164"/>
                      </a:lnTo>
                      <a:lnTo>
                        <a:pt x="427" y="210"/>
                      </a:lnTo>
                      <a:lnTo>
                        <a:pt x="420" y="249"/>
                      </a:lnTo>
                      <a:lnTo>
                        <a:pt x="401" y="280"/>
                      </a:lnTo>
                      <a:lnTo>
                        <a:pt x="371" y="297"/>
                      </a:lnTo>
                      <a:lnTo>
                        <a:pt x="352" y="300"/>
                      </a:lnTo>
                      <a:lnTo>
                        <a:pt x="331" y="301"/>
                      </a:lnTo>
                      <a:lnTo>
                        <a:pt x="307" y="301"/>
                      </a:lnTo>
                      <a:lnTo>
                        <a:pt x="283" y="299"/>
                      </a:lnTo>
                      <a:lnTo>
                        <a:pt x="258" y="295"/>
                      </a:lnTo>
                      <a:lnTo>
                        <a:pt x="233" y="289"/>
                      </a:lnTo>
                      <a:lnTo>
                        <a:pt x="206" y="283"/>
                      </a:lnTo>
                      <a:lnTo>
                        <a:pt x="181" y="275"/>
                      </a:lnTo>
                      <a:lnTo>
                        <a:pt x="155" y="267"/>
                      </a:lnTo>
                      <a:lnTo>
                        <a:pt x="132" y="259"/>
                      </a:lnTo>
                      <a:lnTo>
                        <a:pt x="110" y="249"/>
                      </a:lnTo>
                      <a:lnTo>
                        <a:pt x="89" y="240"/>
                      </a:lnTo>
                      <a:lnTo>
                        <a:pt x="72" y="232"/>
                      </a:lnTo>
                      <a:lnTo>
                        <a:pt x="56" y="224"/>
                      </a:lnTo>
                      <a:lnTo>
                        <a:pt x="44" y="216"/>
                      </a:lnTo>
                      <a:lnTo>
                        <a:pt x="35" y="210"/>
                      </a:lnTo>
                      <a:lnTo>
                        <a:pt x="21" y="196"/>
                      </a:lnTo>
                      <a:lnTo>
                        <a:pt x="12" y="182"/>
                      </a:lnTo>
                      <a:lnTo>
                        <a:pt x="5" y="166"/>
                      </a:lnTo>
                      <a:lnTo>
                        <a:pt x="1" y="151"/>
                      </a:lnTo>
                      <a:lnTo>
                        <a:pt x="0" y="137"/>
                      </a:lnTo>
                      <a:lnTo>
                        <a:pt x="1" y="125"/>
                      </a:lnTo>
                      <a:lnTo>
                        <a:pt x="5" y="115"/>
                      </a:lnTo>
                      <a:lnTo>
                        <a:pt x="12" y="110"/>
                      </a:lnTo>
                      <a:lnTo>
                        <a:pt x="17" y="107"/>
                      </a:lnTo>
                      <a:lnTo>
                        <a:pt x="27" y="103"/>
                      </a:lnTo>
                      <a:lnTo>
                        <a:pt x="40" y="98"/>
                      </a:lnTo>
                      <a:lnTo>
                        <a:pt x="54" y="91"/>
                      </a:lnTo>
                      <a:lnTo>
                        <a:pt x="73" y="83"/>
                      </a:lnTo>
                      <a:lnTo>
                        <a:pt x="93" y="75"/>
                      </a:lnTo>
                      <a:lnTo>
                        <a:pt x="116" y="66"/>
                      </a:lnTo>
                      <a:lnTo>
                        <a:pt x="139" y="57"/>
                      </a:lnTo>
                      <a:lnTo>
                        <a:pt x="165" y="48"/>
                      </a:lnTo>
                      <a:lnTo>
                        <a:pt x="191" y="40"/>
                      </a:lnTo>
                      <a:lnTo>
                        <a:pt x="218" y="30"/>
                      </a:lnTo>
                      <a:lnTo>
                        <a:pt x="246" y="22"/>
                      </a:lnTo>
                      <a:lnTo>
                        <a:pt x="274" y="14"/>
                      </a:lnTo>
                      <a:lnTo>
                        <a:pt x="300" y="8"/>
                      </a:lnTo>
                      <a:lnTo>
                        <a:pt x="327" y="4"/>
                      </a:lnTo>
                      <a:lnTo>
                        <a:pt x="352" y="0"/>
                      </a:lnTo>
                      <a:close/>
                    </a:path>
                  </a:pathLst>
                </a:custGeom>
                <a:solidFill>
                  <a:srgbClr val="66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19" name="Freeform 24"/>
                <p:cNvSpPr>
                  <a:spLocks/>
                </p:cNvSpPr>
                <p:nvPr/>
              </p:nvSpPr>
              <p:spPr bwMode="auto">
                <a:xfrm>
                  <a:off x="3776" y="2006"/>
                  <a:ext cx="216" cy="236"/>
                </a:xfrm>
                <a:custGeom>
                  <a:avLst/>
                  <a:gdLst>
                    <a:gd name="T0" fmla="*/ 1 w 649"/>
                    <a:gd name="T1" fmla="*/ 1 h 707"/>
                    <a:gd name="T2" fmla="*/ 0 w 649"/>
                    <a:gd name="T3" fmla="*/ 1 h 707"/>
                    <a:gd name="T4" fmla="*/ 0 w 649"/>
                    <a:gd name="T5" fmla="*/ 1 h 707"/>
                    <a:gd name="T6" fmla="*/ 0 w 649"/>
                    <a:gd name="T7" fmla="*/ 1 h 707"/>
                    <a:gd name="T8" fmla="*/ 0 w 649"/>
                    <a:gd name="T9" fmla="*/ 1 h 707"/>
                    <a:gd name="T10" fmla="*/ 0 w 649"/>
                    <a:gd name="T11" fmla="*/ 1 h 707"/>
                    <a:gd name="T12" fmla="*/ 0 w 649"/>
                    <a:gd name="T13" fmla="*/ 1 h 707"/>
                    <a:gd name="T14" fmla="*/ 0 w 649"/>
                    <a:gd name="T15" fmla="*/ 1 h 707"/>
                    <a:gd name="T16" fmla="*/ 0 w 649"/>
                    <a:gd name="T17" fmla="*/ 1 h 707"/>
                    <a:gd name="T18" fmla="*/ 0 w 649"/>
                    <a:gd name="T19" fmla="*/ 1 h 707"/>
                    <a:gd name="T20" fmla="*/ 0 w 649"/>
                    <a:gd name="T21" fmla="*/ 1 h 707"/>
                    <a:gd name="T22" fmla="*/ 0 w 649"/>
                    <a:gd name="T23" fmla="*/ 1 h 707"/>
                    <a:gd name="T24" fmla="*/ 0 w 649"/>
                    <a:gd name="T25" fmla="*/ 1 h 707"/>
                    <a:gd name="T26" fmla="*/ 0 w 649"/>
                    <a:gd name="T27" fmla="*/ 1 h 707"/>
                    <a:gd name="T28" fmla="*/ 0 w 649"/>
                    <a:gd name="T29" fmla="*/ 1 h 707"/>
                    <a:gd name="T30" fmla="*/ 0 w 649"/>
                    <a:gd name="T31" fmla="*/ 1 h 707"/>
                    <a:gd name="T32" fmla="*/ 0 w 649"/>
                    <a:gd name="T33" fmla="*/ 1 h 707"/>
                    <a:gd name="T34" fmla="*/ 0 w 649"/>
                    <a:gd name="T35" fmla="*/ 1 h 707"/>
                    <a:gd name="T36" fmla="*/ 0 w 649"/>
                    <a:gd name="T37" fmla="*/ 1 h 707"/>
                    <a:gd name="T38" fmla="*/ 0 w 649"/>
                    <a:gd name="T39" fmla="*/ 1 h 707"/>
                    <a:gd name="T40" fmla="*/ 0 w 649"/>
                    <a:gd name="T41" fmla="*/ 1 h 707"/>
                    <a:gd name="T42" fmla="*/ 0 w 649"/>
                    <a:gd name="T43" fmla="*/ 1 h 707"/>
                    <a:gd name="T44" fmla="*/ 0 w 649"/>
                    <a:gd name="T45" fmla="*/ 1 h 707"/>
                    <a:gd name="T46" fmla="*/ 0 w 649"/>
                    <a:gd name="T47" fmla="*/ 1 h 707"/>
                    <a:gd name="T48" fmla="*/ 0 w 649"/>
                    <a:gd name="T49" fmla="*/ 1 h 707"/>
                    <a:gd name="T50" fmla="*/ 0 w 649"/>
                    <a:gd name="T51" fmla="*/ 1 h 707"/>
                    <a:gd name="T52" fmla="*/ 0 w 649"/>
                    <a:gd name="T53" fmla="*/ 1 h 707"/>
                    <a:gd name="T54" fmla="*/ 0 w 649"/>
                    <a:gd name="T55" fmla="*/ 1 h 707"/>
                    <a:gd name="T56" fmla="*/ 0 w 649"/>
                    <a:gd name="T57" fmla="*/ 1 h 707"/>
                    <a:gd name="T58" fmla="*/ 0 w 649"/>
                    <a:gd name="T59" fmla="*/ 0 h 707"/>
                    <a:gd name="T60" fmla="*/ 0 w 649"/>
                    <a:gd name="T61" fmla="*/ 0 h 707"/>
                    <a:gd name="T62" fmla="*/ 0 w 649"/>
                    <a:gd name="T63" fmla="*/ 0 h 707"/>
                    <a:gd name="T64" fmla="*/ 1 w 649"/>
                    <a:gd name="T65" fmla="*/ 0 h 707"/>
                    <a:gd name="T66" fmla="*/ 1 w 649"/>
                    <a:gd name="T67" fmla="*/ 0 h 707"/>
                    <a:gd name="T68" fmla="*/ 1 w 649"/>
                    <a:gd name="T69" fmla="*/ 0 h 707"/>
                    <a:gd name="T70" fmla="*/ 1 w 649"/>
                    <a:gd name="T71" fmla="*/ 0 h 707"/>
                    <a:gd name="T72" fmla="*/ 1 w 649"/>
                    <a:gd name="T73" fmla="*/ 0 h 707"/>
                    <a:gd name="T74" fmla="*/ 1 w 649"/>
                    <a:gd name="T75" fmla="*/ 0 h 707"/>
                    <a:gd name="T76" fmla="*/ 1 w 649"/>
                    <a:gd name="T77" fmla="*/ 0 h 707"/>
                    <a:gd name="T78" fmla="*/ 1 w 649"/>
                    <a:gd name="T79" fmla="*/ 0 h 707"/>
                    <a:gd name="T80" fmla="*/ 1 w 649"/>
                    <a:gd name="T81" fmla="*/ 0 h 707"/>
                    <a:gd name="T82" fmla="*/ 1 w 649"/>
                    <a:gd name="T83" fmla="*/ 0 h 707"/>
                    <a:gd name="T84" fmla="*/ 1 w 649"/>
                    <a:gd name="T85" fmla="*/ 0 h 707"/>
                    <a:gd name="T86" fmla="*/ 1 w 649"/>
                    <a:gd name="T87" fmla="*/ 0 h 707"/>
                    <a:gd name="T88" fmla="*/ 1 w 649"/>
                    <a:gd name="T89" fmla="*/ 0 h 707"/>
                    <a:gd name="T90" fmla="*/ 1 w 649"/>
                    <a:gd name="T91" fmla="*/ 0 h 707"/>
                    <a:gd name="T92" fmla="*/ 1 w 649"/>
                    <a:gd name="T93" fmla="*/ 0 h 707"/>
                    <a:gd name="T94" fmla="*/ 1 w 649"/>
                    <a:gd name="T95" fmla="*/ 0 h 707"/>
                    <a:gd name="T96" fmla="*/ 1 w 649"/>
                    <a:gd name="T97" fmla="*/ 0 h 707"/>
                    <a:gd name="T98" fmla="*/ 1 w 649"/>
                    <a:gd name="T99" fmla="*/ 0 h 707"/>
                    <a:gd name="T100" fmla="*/ 1 w 649"/>
                    <a:gd name="T101" fmla="*/ 0 h 707"/>
                    <a:gd name="T102" fmla="*/ 1 w 649"/>
                    <a:gd name="T103" fmla="*/ 1 h 707"/>
                    <a:gd name="T104" fmla="*/ 1 w 649"/>
                    <a:gd name="T105" fmla="*/ 1 h 707"/>
                    <a:gd name="T106" fmla="*/ 1 w 649"/>
                    <a:gd name="T107" fmla="*/ 1 h 707"/>
                    <a:gd name="T108" fmla="*/ 1 w 649"/>
                    <a:gd name="T109" fmla="*/ 1 h 707"/>
                    <a:gd name="T110" fmla="*/ 1 w 649"/>
                    <a:gd name="T111" fmla="*/ 1 h 707"/>
                    <a:gd name="T112" fmla="*/ 1 w 649"/>
                    <a:gd name="T113" fmla="*/ 1 h 707"/>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649"/>
                    <a:gd name="T172" fmla="*/ 0 h 707"/>
                    <a:gd name="T173" fmla="*/ 649 w 649"/>
                    <a:gd name="T174" fmla="*/ 707 h 707"/>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649" h="707">
                      <a:moveTo>
                        <a:pt x="368" y="579"/>
                      </a:moveTo>
                      <a:lnTo>
                        <a:pt x="360" y="567"/>
                      </a:lnTo>
                      <a:lnTo>
                        <a:pt x="353" y="555"/>
                      </a:lnTo>
                      <a:lnTo>
                        <a:pt x="343" y="547"/>
                      </a:lnTo>
                      <a:lnTo>
                        <a:pt x="331" y="542"/>
                      </a:lnTo>
                      <a:lnTo>
                        <a:pt x="313" y="542"/>
                      </a:lnTo>
                      <a:lnTo>
                        <a:pt x="292" y="547"/>
                      </a:lnTo>
                      <a:lnTo>
                        <a:pt x="263" y="559"/>
                      </a:lnTo>
                      <a:lnTo>
                        <a:pt x="227" y="579"/>
                      </a:lnTo>
                      <a:lnTo>
                        <a:pt x="190" y="603"/>
                      </a:lnTo>
                      <a:lnTo>
                        <a:pt x="159" y="626"/>
                      </a:lnTo>
                      <a:lnTo>
                        <a:pt x="133" y="646"/>
                      </a:lnTo>
                      <a:lnTo>
                        <a:pt x="109" y="664"/>
                      </a:lnTo>
                      <a:lnTo>
                        <a:pt x="87" y="679"/>
                      </a:lnTo>
                      <a:lnTo>
                        <a:pt x="67" y="692"/>
                      </a:lnTo>
                      <a:lnTo>
                        <a:pt x="48" y="701"/>
                      </a:lnTo>
                      <a:lnTo>
                        <a:pt x="25" y="707"/>
                      </a:lnTo>
                      <a:lnTo>
                        <a:pt x="55" y="689"/>
                      </a:lnTo>
                      <a:lnTo>
                        <a:pt x="73" y="659"/>
                      </a:lnTo>
                      <a:lnTo>
                        <a:pt x="78" y="619"/>
                      </a:lnTo>
                      <a:lnTo>
                        <a:pt x="75" y="574"/>
                      </a:lnTo>
                      <a:lnTo>
                        <a:pt x="63" y="526"/>
                      </a:lnTo>
                      <a:lnTo>
                        <a:pt x="46" y="481"/>
                      </a:lnTo>
                      <a:lnTo>
                        <a:pt x="25" y="440"/>
                      </a:lnTo>
                      <a:lnTo>
                        <a:pt x="0" y="409"/>
                      </a:lnTo>
                      <a:lnTo>
                        <a:pt x="50" y="401"/>
                      </a:lnTo>
                      <a:lnTo>
                        <a:pt x="101" y="392"/>
                      </a:lnTo>
                      <a:lnTo>
                        <a:pt x="151" y="379"/>
                      </a:lnTo>
                      <a:lnTo>
                        <a:pt x="200" y="364"/>
                      </a:lnTo>
                      <a:lnTo>
                        <a:pt x="251" y="347"/>
                      </a:lnTo>
                      <a:lnTo>
                        <a:pt x="299" y="328"/>
                      </a:lnTo>
                      <a:lnTo>
                        <a:pt x="345" y="305"/>
                      </a:lnTo>
                      <a:lnTo>
                        <a:pt x="389" y="282"/>
                      </a:lnTo>
                      <a:lnTo>
                        <a:pt x="430" y="255"/>
                      </a:lnTo>
                      <a:lnTo>
                        <a:pt x="470" y="226"/>
                      </a:lnTo>
                      <a:lnTo>
                        <a:pt x="505" y="194"/>
                      </a:lnTo>
                      <a:lnTo>
                        <a:pt x="535" y="161"/>
                      </a:lnTo>
                      <a:lnTo>
                        <a:pt x="563" y="123"/>
                      </a:lnTo>
                      <a:lnTo>
                        <a:pt x="584" y="85"/>
                      </a:lnTo>
                      <a:lnTo>
                        <a:pt x="602" y="44"/>
                      </a:lnTo>
                      <a:lnTo>
                        <a:pt x="612" y="0"/>
                      </a:lnTo>
                      <a:lnTo>
                        <a:pt x="626" y="26"/>
                      </a:lnTo>
                      <a:lnTo>
                        <a:pt x="636" y="56"/>
                      </a:lnTo>
                      <a:lnTo>
                        <a:pt x="643" y="88"/>
                      </a:lnTo>
                      <a:lnTo>
                        <a:pt x="648" y="122"/>
                      </a:lnTo>
                      <a:lnTo>
                        <a:pt x="649" y="158"/>
                      </a:lnTo>
                      <a:lnTo>
                        <a:pt x="647" y="197"/>
                      </a:lnTo>
                      <a:lnTo>
                        <a:pt x="641" y="235"/>
                      </a:lnTo>
                      <a:lnTo>
                        <a:pt x="631" y="275"/>
                      </a:lnTo>
                      <a:lnTo>
                        <a:pt x="616" y="316"/>
                      </a:lnTo>
                      <a:lnTo>
                        <a:pt x="596" y="356"/>
                      </a:lnTo>
                      <a:lnTo>
                        <a:pt x="572" y="397"/>
                      </a:lnTo>
                      <a:lnTo>
                        <a:pt x="543" y="436"/>
                      </a:lnTo>
                      <a:lnTo>
                        <a:pt x="507" y="474"/>
                      </a:lnTo>
                      <a:lnTo>
                        <a:pt x="467" y="511"/>
                      </a:lnTo>
                      <a:lnTo>
                        <a:pt x="421" y="546"/>
                      </a:lnTo>
                      <a:lnTo>
                        <a:pt x="368" y="579"/>
                      </a:lnTo>
                      <a:close/>
                    </a:path>
                  </a:pathLst>
                </a:custGeom>
                <a:solidFill>
                  <a:srgbClr val="66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20" name="Freeform 25"/>
                <p:cNvSpPr>
                  <a:spLocks/>
                </p:cNvSpPr>
                <p:nvPr/>
              </p:nvSpPr>
              <p:spPr bwMode="auto">
                <a:xfrm>
                  <a:off x="3828" y="2183"/>
                  <a:ext cx="146" cy="66"/>
                </a:xfrm>
                <a:custGeom>
                  <a:avLst/>
                  <a:gdLst>
                    <a:gd name="T0" fmla="*/ 1 w 440"/>
                    <a:gd name="T1" fmla="*/ 0 h 199"/>
                    <a:gd name="T2" fmla="*/ 1 w 440"/>
                    <a:gd name="T3" fmla="*/ 0 h 199"/>
                    <a:gd name="T4" fmla="*/ 1 w 440"/>
                    <a:gd name="T5" fmla="*/ 0 h 199"/>
                    <a:gd name="T6" fmla="*/ 1 w 440"/>
                    <a:gd name="T7" fmla="*/ 0 h 199"/>
                    <a:gd name="T8" fmla="*/ 1 w 440"/>
                    <a:gd name="T9" fmla="*/ 0 h 199"/>
                    <a:gd name="T10" fmla="*/ 1 w 440"/>
                    <a:gd name="T11" fmla="*/ 0 h 199"/>
                    <a:gd name="T12" fmla="*/ 1 w 440"/>
                    <a:gd name="T13" fmla="*/ 0 h 199"/>
                    <a:gd name="T14" fmla="*/ 1 w 440"/>
                    <a:gd name="T15" fmla="*/ 0 h 199"/>
                    <a:gd name="T16" fmla="*/ 1 w 440"/>
                    <a:gd name="T17" fmla="*/ 0 h 199"/>
                    <a:gd name="T18" fmla="*/ 1 w 440"/>
                    <a:gd name="T19" fmla="*/ 0 h 199"/>
                    <a:gd name="T20" fmla="*/ 1 w 440"/>
                    <a:gd name="T21" fmla="*/ 0 h 199"/>
                    <a:gd name="T22" fmla="*/ 0 w 440"/>
                    <a:gd name="T23" fmla="*/ 0 h 199"/>
                    <a:gd name="T24" fmla="*/ 0 w 440"/>
                    <a:gd name="T25" fmla="*/ 0 h 199"/>
                    <a:gd name="T26" fmla="*/ 0 w 440"/>
                    <a:gd name="T27" fmla="*/ 0 h 199"/>
                    <a:gd name="T28" fmla="*/ 0 w 440"/>
                    <a:gd name="T29" fmla="*/ 0 h 199"/>
                    <a:gd name="T30" fmla="*/ 0 w 440"/>
                    <a:gd name="T31" fmla="*/ 0 h 199"/>
                    <a:gd name="T32" fmla="*/ 0 w 440"/>
                    <a:gd name="T33" fmla="*/ 0 h 199"/>
                    <a:gd name="T34" fmla="*/ 0 w 440"/>
                    <a:gd name="T35" fmla="*/ 0 h 199"/>
                    <a:gd name="T36" fmla="*/ 0 w 440"/>
                    <a:gd name="T37" fmla="*/ 0 h 199"/>
                    <a:gd name="T38" fmla="*/ 0 w 440"/>
                    <a:gd name="T39" fmla="*/ 0 h 199"/>
                    <a:gd name="T40" fmla="*/ 0 w 440"/>
                    <a:gd name="T41" fmla="*/ 0 h 199"/>
                    <a:gd name="T42" fmla="*/ 0 w 440"/>
                    <a:gd name="T43" fmla="*/ 0 h 199"/>
                    <a:gd name="T44" fmla="*/ 0 w 440"/>
                    <a:gd name="T45" fmla="*/ 0 h 199"/>
                    <a:gd name="T46" fmla="*/ 0 w 440"/>
                    <a:gd name="T47" fmla="*/ 0 h 199"/>
                    <a:gd name="T48" fmla="*/ 0 w 440"/>
                    <a:gd name="T49" fmla="*/ 0 h 199"/>
                    <a:gd name="T50" fmla="*/ 0 w 440"/>
                    <a:gd name="T51" fmla="*/ 0 h 199"/>
                    <a:gd name="T52" fmla="*/ 0 w 440"/>
                    <a:gd name="T53" fmla="*/ 0 h 199"/>
                    <a:gd name="T54" fmla="*/ 0 w 440"/>
                    <a:gd name="T55" fmla="*/ 0 h 199"/>
                    <a:gd name="T56" fmla="*/ 0 w 440"/>
                    <a:gd name="T57" fmla="*/ 0 h 199"/>
                    <a:gd name="T58" fmla="*/ 0 w 440"/>
                    <a:gd name="T59" fmla="*/ 0 h 199"/>
                    <a:gd name="T60" fmla="*/ 0 w 440"/>
                    <a:gd name="T61" fmla="*/ 0 h 199"/>
                    <a:gd name="T62" fmla="*/ 0 w 440"/>
                    <a:gd name="T63" fmla="*/ 0 h 199"/>
                    <a:gd name="T64" fmla="*/ 0 w 440"/>
                    <a:gd name="T65" fmla="*/ 0 h 199"/>
                    <a:gd name="T66" fmla="*/ 0 w 440"/>
                    <a:gd name="T67" fmla="*/ 0 h 199"/>
                    <a:gd name="T68" fmla="*/ 0 w 440"/>
                    <a:gd name="T69" fmla="*/ 0 h 199"/>
                    <a:gd name="T70" fmla="*/ 0 w 440"/>
                    <a:gd name="T71" fmla="*/ 0 h 199"/>
                    <a:gd name="T72" fmla="*/ 0 w 440"/>
                    <a:gd name="T73" fmla="*/ 0 h 199"/>
                    <a:gd name="T74" fmla="*/ 0 w 440"/>
                    <a:gd name="T75" fmla="*/ 0 h 199"/>
                    <a:gd name="T76" fmla="*/ 0 w 440"/>
                    <a:gd name="T77" fmla="*/ 0 h 199"/>
                    <a:gd name="T78" fmla="*/ 0 w 440"/>
                    <a:gd name="T79" fmla="*/ 0 h 199"/>
                    <a:gd name="T80" fmla="*/ 0 w 440"/>
                    <a:gd name="T81" fmla="*/ 0 h 199"/>
                    <a:gd name="T82" fmla="*/ 0 w 440"/>
                    <a:gd name="T83" fmla="*/ 0 h 199"/>
                    <a:gd name="T84" fmla="*/ 0 w 440"/>
                    <a:gd name="T85" fmla="*/ 0 h 199"/>
                    <a:gd name="T86" fmla="*/ 0 w 440"/>
                    <a:gd name="T87" fmla="*/ 0 h 199"/>
                    <a:gd name="T88" fmla="*/ 0 w 440"/>
                    <a:gd name="T89" fmla="*/ 0 h 199"/>
                    <a:gd name="T90" fmla="*/ 0 w 440"/>
                    <a:gd name="T91" fmla="*/ 0 h 199"/>
                    <a:gd name="T92" fmla="*/ 0 w 440"/>
                    <a:gd name="T93" fmla="*/ 0 h 199"/>
                    <a:gd name="T94" fmla="*/ 0 w 440"/>
                    <a:gd name="T95" fmla="*/ 0 h 199"/>
                    <a:gd name="T96" fmla="*/ 0 w 440"/>
                    <a:gd name="T97" fmla="*/ 0 h 199"/>
                    <a:gd name="T98" fmla="*/ 0 w 440"/>
                    <a:gd name="T99" fmla="*/ 0 h 199"/>
                    <a:gd name="T100" fmla="*/ 0 w 440"/>
                    <a:gd name="T101" fmla="*/ 0 h 199"/>
                    <a:gd name="T102" fmla="*/ 0 w 440"/>
                    <a:gd name="T103" fmla="*/ 0 h 199"/>
                    <a:gd name="T104" fmla="*/ 0 w 440"/>
                    <a:gd name="T105" fmla="*/ 0 h 199"/>
                    <a:gd name="T106" fmla="*/ 0 w 440"/>
                    <a:gd name="T107" fmla="*/ 0 h 199"/>
                    <a:gd name="T108" fmla="*/ 0 w 440"/>
                    <a:gd name="T109" fmla="*/ 0 h 199"/>
                    <a:gd name="T110" fmla="*/ 0 w 440"/>
                    <a:gd name="T111" fmla="*/ 0 h 199"/>
                    <a:gd name="T112" fmla="*/ 0 w 440"/>
                    <a:gd name="T113" fmla="*/ 0 h 199"/>
                    <a:gd name="T114" fmla="*/ 0 w 440"/>
                    <a:gd name="T115" fmla="*/ 0 h 199"/>
                    <a:gd name="T116" fmla="*/ 0 w 440"/>
                    <a:gd name="T117" fmla="*/ 0 h 199"/>
                    <a:gd name="T118" fmla="*/ 0 w 440"/>
                    <a:gd name="T119" fmla="*/ 0 h 199"/>
                    <a:gd name="T120" fmla="*/ 1 w 440"/>
                    <a:gd name="T121" fmla="*/ 0 h 19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40"/>
                    <a:gd name="T184" fmla="*/ 0 h 199"/>
                    <a:gd name="T185" fmla="*/ 440 w 440"/>
                    <a:gd name="T186" fmla="*/ 199 h 199"/>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40" h="199">
                      <a:moveTo>
                        <a:pt x="374" y="15"/>
                      </a:moveTo>
                      <a:lnTo>
                        <a:pt x="387" y="8"/>
                      </a:lnTo>
                      <a:lnTo>
                        <a:pt x="403" y="3"/>
                      </a:lnTo>
                      <a:lnTo>
                        <a:pt x="418" y="0"/>
                      </a:lnTo>
                      <a:lnTo>
                        <a:pt x="430" y="0"/>
                      </a:lnTo>
                      <a:lnTo>
                        <a:pt x="438" y="5"/>
                      </a:lnTo>
                      <a:lnTo>
                        <a:pt x="440" y="17"/>
                      </a:lnTo>
                      <a:lnTo>
                        <a:pt x="434" y="36"/>
                      </a:lnTo>
                      <a:lnTo>
                        <a:pt x="416" y="62"/>
                      </a:lnTo>
                      <a:lnTo>
                        <a:pt x="403" y="78"/>
                      </a:lnTo>
                      <a:lnTo>
                        <a:pt x="386" y="94"/>
                      </a:lnTo>
                      <a:lnTo>
                        <a:pt x="365" y="112"/>
                      </a:lnTo>
                      <a:lnTo>
                        <a:pt x="339" y="127"/>
                      </a:lnTo>
                      <a:lnTo>
                        <a:pt x="313" y="142"/>
                      </a:lnTo>
                      <a:lnTo>
                        <a:pt x="284" y="155"/>
                      </a:lnTo>
                      <a:lnTo>
                        <a:pt x="253" y="169"/>
                      </a:lnTo>
                      <a:lnTo>
                        <a:pt x="222" y="179"/>
                      </a:lnTo>
                      <a:lnTo>
                        <a:pt x="191" y="189"/>
                      </a:lnTo>
                      <a:lnTo>
                        <a:pt x="159" y="194"/>
                      </a:lnTo>
                      <a:lnTo>
                        <a:pt x="127" y="198"/>
                      </a:lnTo>
                      <a:lnTo>
                        <a:pt x="97" y="199"/>
                      </a:lnTo>
                      <a:lnTo>
                        <a:pt x="70" y="197"/>
                      </a:lnTo>
                      <a:lnTo>
                        <a:pt x="43" y="190"/>
                      </a:lnTo>
                      <a:lnTo>
                        <a:pt x="20" y="179"/>
                      </a:lnTo>
                      <a:lnTo>
                        <a:pt x="0" y="165"/>
                      </a:lnTo>
                      <a:lnTo>
                        <a:pt x="2" y="143"/>
                      </a:lnTo>
                      <a:lnTo>
                        <a:pt x="14" y="122"/>
                      </a:lnTo>
                      <a:lnTo>
                        <a:pt x="34" y="102"/>
                      </a:lnTo>
                      <a:lnTo>
                        <a:pt x="58" y="84"/>
                      </a:lnTo>
                      <a:lnTo>
                        <a:pt x="84" y="68"/>
                      </a:lnTo>
                      <a:lnTo>
                        <a:pt x="111" y="56"/>
                      </a:lnTo>
                      <a:lnTo>
                        <a:pt x="133" y="46"/>
                      </a:lnTo>
                      <a:lnTo>
                        <a:pt x="149" y="42"/>
                      </a:lnTo>
                      <a:lnTo>
                        <a:pt x="165" y="41"/>
                      </a:lnTo>
                      <a:lnTo>
                        <a:pt x="176" y="45"/>
                      </a:lnTo>
                      <a:lnTo>
                        <a:pt x="181" y="53"/>
                      </a:lnTo>
                      <a:lnTo>
                        <a:pt x="184" y="62"/>
                      </a:lnTo>
                      <a:lnTo>
                        <a:pt x="187" y="66"/>
                      </a:lnTo>
                      <a:lnTo>
                        <a:pt x="191" y="68"/>
                      </a:lnTo>
                      <a:lnTo>
                        <a:pt x="197" y="68"/>
                      </a:lnTo>
                      <a:lnTo>
                        <a:pt x="204" y="68"/>
                      </a:lnTo>
                      <a:lnTo>
                        <a:pt x="210" y="68"/>
                      </a:lnTo>
                      <a:lnTo>
                        <a:pt x="217" y="69"/>
                      </a:lnTo>
                      <a:lnTo>
                        <a:pt x="222" y="72"/>
                      </a:lnTo>
                      <a:lnTo>
                        <a:pt x="226" y="77"/>
                      </a:lnTo>
                      <a:lnTo>
                        <a:pt x="229" y="81"/>
                      </a:lnTo>
                      <a:lnTo>
                        <a:pt x="233" y="84"/>
                      </a:lnTo>
                      <a:lnTo>
                        <a:pt x="238" y="86"/>
                      </a:lnTo>
                      <a:lnTo>
                        <a:pt x="246" y="88"/>
                      </a:lnTo>
                      <a:lnTo>
                        <a:pt x="253" y="88"/>
                      </a:lnTo>
                      <a:lnTo>
                        <a:pt x="261" y="86"/>
                      </a:lnTo>
                      <a:lnTo>
                        <a:pt x="269" y="84"/>
                      </a:lnTo>
                      <a:lnTo>
                        <a:pt x="277" y="77"/>
                      </a:lnTo>
                      <a:lnTo>
                        <a:pt x="286" y="69"/>
                      </a:lnTo>
                      <a:lnTo>
                        <a:pt x="298" y="60"/>
                      </a:lnTo>
                      <a:lnTo>
                        <a:pt x="313" y="50"/>
                      </a:lnTo>
                      <a:lnTo>
                        <a:pt x="329" y="41"/>
                      </a:lnTo>
                      <a:lnTo>
                        <a:pt x="343" y="33"/>
                      </a:lnTo>
                      <a:lnTo>
                        <a:pt x="357" y="25"/>
                      </a:lnTo>
                      <a:lnTo>
                        <a:pt x="367" y="19"/>
                      </a:lnTo>
                      <a:lnTo>
                        <a:pt x="374" y="15"/>
                      </a:lnTo>
                      <a:close/>
                    </a:path>
                  </a:pathLst>
                </a:custGeom>
                <a:solidFill>
                  <a:srgbClr val="66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21" name="Freeform 26"/>
                <p:cNvSpPr>
                  <a:spLocks/>
                </p:cNvSpPr>
                <p:nvPr/>
              </p:nvSpPr>
              <p:spPr bwMode="auto">
                <a:xfrm>
                  <a:off x="3811" y="2060"/>
                  <a:ext cx="122" cy="68"/>
                </a:xfrm>
                <a:custGeom>
                  <a:avLst/>
                  <a:gdLst>
                    <a:gd name="T0" fmla="*/ 0 w 366"/>
                    <a:gd name="T1" fmla="*/ 0 h 203"/>
                    <a:gd name="T2" fmla="*/ 0 w 366"/>
                    <a:gd name="T3" fmla="*/ 0 h 203"/>
                    <a:gd name="T4" fmla="*/ 0 w 366"/>
                    <a:gd name="T5" fmla="*/ 0 h 203"/>
                    <a:gd name="T6" fmla="*/ 0 w 366"/>
                    <a:gd name="T7" fmla="*/ 0 h 203"/>
                    <a:gd name="T8" fmla="*/ 0 w 366"/>
                    <a:gd name="T9" fmla="*/ 0 h 203"/>
                    <a:gd name="T10" fmla="*/ 0 w 366"/>
                    <a:gd name="T11" fmla="*/ 0 h 203"/>
                    <a:gd name="T12" fmla="*/ 0 w 366"/>
                    <a:gd name="T13" fmla="*/ 0 h 203"/>
                    <a:gd name="T14" fmla="*/ 0 w 366"/>
                    <a:gd name="T15" fmla="*/ 0 h 203"/>
                    <a:gd name="T16" fmla="*/ 0 w 366"/>
                    <a:gd name="T17" fmla="*/ 0 h 203"/>
                    <a:gd name="T18" fmla="*/ 0 w 366"/>
                    <a:gd name="T19" fmla="*/ 0 h 203"/>
                    <a:gd name="T20" fmla="*/ 0 w 366"/>
                    <a:gd name="T21" fmla="*/ 0 h 203"/>
                    <a:gd name="T22" fmla="*/ 0 w 366"/>
                    <a:gd name="T23" fmla="*/ 0 h 203"/>
                    <a:gd name="T24" fmla="*/ 0 w 366"/>
                    <a:gd name="T25" fmla="*/ 0 h 203"/>
                    <a:gd name="T26" fmla="*/ 0 w 366"/>
                    <a:gd name="T27" fmla="*/ 0 h 203"/>
                    <a:gd name="T28" fmla="*/ 0 w 366"/>
                    <a:gd name="T29" fmla="*/ 0 h 203"/>
                    <a:gd name="T30" fmla="*/ 0 w 366"/>
                    <a:gd name="T31" fmla="*/ 0 h 203"/>
                    <a:gd name="T32" fmla="*/ 1 w 366"/>
                    <a:gd name="T33" fmla="*/ 0 h 203"/>
                    <a:gd name="T34" fmla="*/ 0 w 366"/>
                    <a:gd name="T35" fmla="*/ 0 h 203"/>
                    <a:gd name="T36" fmla="*/ 0 w 366"/>
                    <a:gd name="T37" fmla="*/ 0 h 203"/>
                    <a:gd name="T38" fmla="*/ 0 w 366"/>
                    <a:gd name="T39" fmla="*/ 0 h 203"/>
                    <a:gd name="T40" fmla="*/ 0 w 366"/>
                    <a:gd name="T41" fmla="*/ 0 h 203"/>
                    <a:gd name="T42" fmla="*/ 0 w 366"/>
                    <a:gd name="T43" fmla="*/ 0 h 203"/>
                    <a:gd name="T44" fmla="*/ 0 w 366"/>
                    <a:gd name="T45" fmla="*/ 0 h 203"/>
                    <a:gd name="T46" fmla="*/ 0 w 366"/>
                    <a:gd name="T47" fmla="*/ 0 h 203"/>
                    <a:gd name="T48" fmla="*/ 0 w 366"/>
                    <a:gd name="T49" fmla="*/ 0 h 203"/>
                    <a:gd name="T50" fmla="*/ 0 w 366"/>
                    <a:gd name="T51" fmla="*/ 0 h 203"/>
                    <a:gd name="T52" fmla="*/ 0 w 366"/>
                    <a:gd name="T53" fmla="*/ 0 h 203"/>
                    <a:gd name="T54" fmla="*/ 0 w 366"/>
                    <a:gd name="T55" fmla="*/ 0 h 203"/>
                    <a:gd name="T56" fmla="*/ 0 w 366"/>
                    <a:gd name="T57" fmla="*/ 0 h 203"/>
                    <a:gd name="T58" fmla="*/ 0 w 366"/>
                    <a:gd name="T59" fmla="*/ 0 h 203"/>
                    <a:gd name="T60" fmla="*/ 0 w 366"/>
                    <a:gd name="T61" fmla="*/ 0 h 203"/>
                    <a:gd name="T62" fmla="*/ 0 w 366"/>
                    <a:gd name="T63" fmla="*/ 0 h 203"/>
                    <a:gd name="T64" fmla="*/ 0 w 366"/>
                    <a:gd name="T65" fmla="*/ 0 h 203"/>
                    <a:gd name="T66" fmla="*/ 0 w 366"/>
                    <a:gd name="T67" fmla="*/ 0 h 203"/>
                    <a:gd name="T68" fmla="*/ 0 w 366"/>
                    <a:gd name="T69" fmla="*/ 0 h 203"/>
                    <a:gd name="T70" fmla="*/ 0 w 366"/>
                    <a:gd name="T71" fmla="*/ 0 h 203"/>
                    <a:gd name="T72" fmla="*/ 0 w 366"/>
                    <a:gd name="T73" fmla="*/ 0 h 203"/>
                    <a:gd name="T74" fmla="*/ 0 w 366"/>
                    <a:gd name="T75" fmla="*/ 0 h 203"/>
                    <a:gd name="T76" fmla="*/ 0 w 366"/>
                    <a:gd name="T77" fmla="*/ 0 h 203"/>
                    <a:gd name="T78" fmla="*/ 0 w 366"/>
                    <a:gd name="T79" fmla="*/ 0 h 203"/>
                    <a:gd name="T80" fmla="*/ 0 w 366"/>
                    <a:gd name="T81" fmla="*/ 0 h 203"/>
                    <a:gd name="T82" fmla="*/ 0 w 366"/>
                    <a:gd name="T83" fmla="*/ 0 h 203"/>
                    <a:gd name="T84" fmla="*/ 0 w 366"/>
                    <a:gd name="T85" fmla="*/ 0 h 203"/>
                    <a:gd name="T86" fmla="*/ 0 w 366"/>
                    <a:gd name="T87" fmla="*/ 0 h 203"/>
                    <a:gd name="T88" fmla="*/ 0 w 366"/>
                    <a:gd name="T89" fmla="*/ 0 h 203"/>
                    <a:gd name="T90" fmla="*/ 0 w 366"/>
                    <a:gd name="T91" fmla="*/ 0 h 203"/>
                    <a:gd name="T92" fmla="*/ 0 w 366"/>
                    <a:gd name="T93" fmla="*/ 0 h 203"/>
                    <a:gd name="T94" fmla="*/ 0 w 366"/>
                    <a:gd name="T95" fmla="*/ 0 h 203"/>
                    <a:gd name="T96" fmla="*/ 0 w 366"/>
                    <a:gd name="T97" fmla="*/ 0 h 203"/>
                    <a:gd name="T98" fmla="*/ 0 w 366"/>
                    <a:gd name="T99" fmla="*/ 0 h 203"/>
                    <a:gd name="T100" fmla="*/ 0 w 366"/>
                    <a:gd name="T101" fmla="*/ 0 h 203"/>
                    <a:gd name="T102" fmla="*/ 0 w 366"/>
                    <a:gd name="T103" fmla="*/ 0 h 203"/>
                    <a:gd name="T104" fmla="*/ 0 w 366"/>
                    <a:gd name="T105" fmla="*/ 0 h 203"/>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366"/>
                    <a:gd name="T160" fmla="*/ 0 h 203"/>
                    <a:gd name="T161" fmla="*/ 366 w 366"/>
                    <a:gd name="T162" fmla="*/ 203 h 203"/>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366" h="203">
                      <a:moveTo>
                        <a:pt x="0" y="203"/>
                      </a:moveTo>
                      <a:lnTo>
                        <a:pt x="27" y="199"/>
                      </a:lnTo>
                      <a:lnTo>
                        <a:pt x="53" y="192"/>
                      </a:lnTo>
                      <a:lnTo>
                        <a:pt x="81" y="184"/>
                      </a:lnTo>
                      <a:lnTo>
                        <a:pt x="111" y="175"/>
                      </a:lnTo>
                      <a:lnTo>
                        <a:pt x="139" y="164"/>
                      </a:lnTo>
                      <a:lnTo>
                        <a:pt x="166" y="154"/>
                      </a:lnTo>
                      <a:lnTo>
                        <a:pt x="194" y="142"/>
                      </a:lnTo>
                      <a:lnTo>
                        <a:pt x="221" y="129"/>
                      </a:lnTo>
                      <a:lnTo>
                        <a:pt x="246" y="115"/>
                      </a:lnTo>
                      <a:lnTo>
                        <a:pt x="270" y="102"/>
                      </a:lnTo>
                      <a:lnTo>
                        <a:pt x="293" y="87"/>
                      </a:lnTo>
                      <a:lnTo>
                        <a:pt x="313" y="74"/>
                      </a:lnTo>
                      <a:lnTo>
                        <a:pt x="330" y="61"/>
                      </a:lnTo>
                      <a:lnTo>
                        <a:pt x="346" y="47"/>
                      </a:lnTo>
                      <a:lnTo>
                        <a:pt x="358" y="34"/>
                      </a:lnTo>
                      <a:lnTo>
                        <a:pt x="366" y="22"/>
                      </a:lnTo>
                      <a:lnTo>
                        <a:pt x="363" y="13"/>
                      </a:lnTo>
                      <a:lnTo>
                        <a:pt x="359" y="5"/>
                      </a:lnTo>
                      <a:lnTo>
                        <a:pt x="355" y="0"/>
                      </a:lnTo>
                      <a:lnTo>
                        <a:pt x="348" y="0"/>
                      </a:lnTo>
                      <a:lnTo>
                        <a:pt x="340" y="1"/>
                      </a:lnTo>
                      <a:lnTo>
                        <a:pt x="331" y="5"/>
                      </a:lnTo>
                      <a:lnTo>
                        <a:pt x="321" y="9"/>
                      </a:lnTo>
                      <a:lnTo>
                        <a:pt x="310" y="14"/>
                      </a:lnTo>
                      <a:lnTo>
                        <a:pt x="301" y="21"/>
                      </a:lnTo>
                      <a:lnTo>
                        <a:pt x="294" y="29"/>
                      </a:lnTo>
                      <a:lnTo>
                        <a:pt x="289" y="39"/>
                      </a:lnTo>
                      <a:lnTo>
                        <a:pt x="287" y="51"/>
                      </a:lnTo>
                      <a:lnTo>
                        <a:pt x="277" y="50"/>
                      </a:lnTo>
                      <a:lnTo>
                        <a:pt x="266" y="51"/>
                      </a:lnTo>
                      <a:lnTo>
                        <a:pt x="255" y="55"/>
                      </a:lnTo>
                      <a:lnTo>
                        <a:pt x="245" y="61"/>
                      </a:lnTo>
                      <a:lnTo>
                        <a:pt x="236" y="67"/>
                      </a:lnTo>
                      <a:lnTo>
                        <a:pt x="229" y="75"/>
                      </a:lnTo>
                      <a:lnTo>
                        <a:pt x="224" y="85"/>
                      </a:lnTo>
                      <a:lnTo>
                        <a:pt x="222" y="94"/>
                      </a:lnTo>
                      <a:lnTo>
                        <a:pt x="213" y="87"/>
                      </a:lnTo>
                      <a:lnTo>
                        <a:pt x="202" y="82"/>
                      </a:lnTo>
                      <a:lnTo>
                        <a:pt x="190" y="81"/>
                      </a:lnTo>
                      <a:lnTo>
                        <a:pt x="178" y="81"/>
                      </a:lnTo>
                      <a:lnTo>
                        <a:pt x="165" y="86"/>
                      </a:lnTo>
                      <a:lnTo>
                        <a:pt x="152" y="97"/>
                      </a:lnTo>
                      <a:lnTo>
                        <a:pt x="137" y="111"/>
                      </a:lnTo>
                      <a:lnTo>
                        <a:pt x="123" y="132"/>
                      </a:lnTo>
                      <a:lnTo>
                        <a:pt x="116" y="123"/>
                      </a:lnTo>
                      <a:lnTo>
                        <a:pt x="104" y="111"/>
                      </a:lnTo>
                      <a:lnTo>
                        <a:pt x="89" y="102"/>
                      </a:lnTo>
                      <a:lnTo>
                        <a:pt x="72" y="98"/>
                      </a:lnTo>
                      <a:lnTo>
                        <a:pt x="53" y="103"/>
                      </a:lnTo>
                      <a:lnTo>
                        <a:pt x="35" y="121"/>
                      </a:lnTo>
                      <a:lnTo>
                        <a:pt x="16" y="152"/>
                      </a:lnTo>
                      <a:lnTo>
                        <a:pt x="0" y="203"/>
                      </a:lnTo>
                      <a:close/>
                    </a:path>
                  </a:pathLst>
                </a:custGeom>
                <a:solidFill>
                  <a:srgbClr val="66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22" name="Freeform 27"/>
                <p:cNvSpPr>
                  <a:spLocks/>
                </p:cNvSpPr>
                <p:nvPr/>
              </p:nvSpPr>
              <p:spPr bwMode="auto">
                <a:xfrm>
                  <a:off x="3837" y="1913"/>
                  <a:ext cx="137" cy="122"/>
                </a:xfrm>
                <a:custGeom>
                  <a:avLst/>
                  <a:gdLst>
                    <a:gd name="T0" fmla="*/ 1 w 412"/>
                    <a:gd name="T1" fmla="*/ 0 h 365"/>
                    <a:gd name="T2" fmla="*/ 1 w 412"/>
                    <a:gd name="T3" fmla="*/ 0 h 365"/>
                    <a:gd name="T4" fmla="*/ 1 w 412"/>
                    <a:gd name="T5" fmla="*/ 0 h 365"/>
                    <a:gd name="T6" fmla="*/ 1 w 412"/>
                    <a:gd name="T7" fmla="*/ 0 h 365"/>
                    <a:gd name="T8" fmla="*/ 1 w 412"/>
                    <a:gd name="T9" fmla="*/ 0 h 365"/>
                    <a:gd name="T10" fmla="*/ 1 w 412"/>
                    <a:gd name="T11" fmla="*/ 0 h 365"/>
                    <a:gd name="T12" fmla="*/ 0 w 412"/>
                    <a:gd name="T13" fmla="*/ 0 h 365"/>
                    <a:gd name="T14" fmla="*/ 0 w 412"/>
                    <a:gd name="T15" fmla="*/ 0 h 365"/>
                    <a:gd name="T16" fmla="*/ 0 w 412"/>
                    <a:gd name="T17" fmla="*/ 0 h 365"/>
                    <a:gd name="T18" fmla="*/ 0 w 412"/>
                    <a:gd name="T19" fmla="*/ 0 h 365"/>
                    <a:gd name="T20" fmla="*/ 0 w 412"/>
                    <a:gd name="T21" fmla="*/ 0 h 365"/>
                    <a:gd name="T22" fmla="*/ 0 w 412"/>
                    <a:gd name="T23" fmla="*/ 0 h 365"/>
                    <a:gd name="T24" fmla="*/ 0 w 412"/>
                    <a:gd name="T25" fmla="*/ 0 h 365"/>
                    <a:gd name="T26" fmla="*/ 0 w 412"/>
                    <a:gd name="T27" fmla="*/ 0 h 365"/>
                    <a:gd name="T28" fmla="*/ 0 w 412"/>
                    <a:gd name="T29" fmla="*/ 0 h 365"/>
                    <a:gd name="T30" fmla="*/ 0 w 412"/>
                    <a:gd name="T31" fmla="*/ 0 h 365"/>
                    <a:gd name="T32" fmla="*/ 0 w 412"/>
                    <a:gd name="T33" fmla="*/ 0 h 365"/>
                    <a:gd name="T34" fmla="*/ 0 w 412"/>
                    <a:gd name="T35" fmla="*/ 0 h 365"/>
                    <a:gd name="T36" fmla="*/ 0 w 412"/>
                    <a:gd name="T37" fmla="*/ 0 h 365"/>
                    <a:gd name="T38" fmla="*/ 0 w 412"/>
                    <a:gd name="T39" fmla="*/ 0 h 365"/>
                    <a:gd name="T40" fmla="*/ 0 w 412"/>
                    <a:gd name="T41" fmla="*/ 0 h 365"/>
                    <a:gd name="T42" fmla="*/ 0 w 412"/>
                    <a:gd name="T43" fmla="*/ 0 h 365"/>
                    <a:gd name="T44" fmla="*/ 0 w 412"/>
                    <a:gd name="T45" fmla="*/ 0 h 365"/>
                    <a:gd name="T46" fmla="*/ 0 w 412"/>
                    <a:gd name="T47" fmla="*/ 0 h 365"/>
                    <a:gd name="T48" fmla="*/ 0 w 412"/>
                    <a:gd name="T49" fmla="*/ 0 h 365"/>
                    <a:gd name="T50" fmla="*/ 0 w 412"/>
                    <a:gd name="T51" fmla="*/ 0 h 365"/>
                    <a:gd name="T52" fmla="*/ 0 w 412"/>
                    <a:gd name="T53" fmla="*/ 0 h 365"/>
                    <a:gd name="T54" fmla="*/ 0 w 412"/>
                    <a:gd name="T55" fmla="*/ 0 h 365"/>
                    <a:gd name="T56" fmla="*/ 0 w 412"/>
                    <a:gd name="T57" fmla="*/ 0 h 365"/>
                    <a:gd name="T58" fmla="*/ 0 w 412"/>
                    <a:gd name="T59" fmla="*/ 0 h 365"/>
                    <a:gd name="T60" fmla="*/ 0 w 412"/>
                    <a:gd name="T61" fmla="*/ 0 h 365"/>
                    <a:gd name="T62" fmla="*/ 0 w 412"/>
                    <a:gd name="T63" fmla="*/ 0 h 36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12"/>
                    <a:gd name="T97" fmla="*/ 0 h 365"/>
                    <a:gd name="T98" fmla="*/ 412 w 412"/>
                    <a:gd name="T99" fmla="*/ 365 h 36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12" h="365">
                      <a:moveTo>
                        <a:pt x="371" y="365"/>
                      </a:moveTo>
                      <a:lnTo>
                        <a:pt x="379" y="352"/>
                      </a:lnTo>
                      <a:lnTo>
                        <a:pt x="387" y="338"/>
                      </a:lnTo>
                      <a:lnTo>
                        <a:pt x="394" y="324"/>
                      </a:lnTo>
                      <a:lnTo>
                        <a:pt x="400" y="309"/>
                      </a:lnTo>
                      <a:lnTo>
                        <a:pt x="404" y="296"/>
                      </a:lnTo>
                      <a:lnTo>
                        <a:pt x="408" y="284"/>
                      </a:lnTo>
                      <a:lnTo>
                        <a:pt x="411" y="272"/>
                      </a:lnTo>
                      <a:lnTo>
                        <a:pt x="412" y="261"/>
                      </a:lnTo>
                      <a:lnTo>
                        <a:pt x="403" y="244"/>
                      </a:lnTo>
                      <a:lnTo>
                        <a:pt x="391" y="225"/>
                      </a:lnTo>
                      <a:lnTo>
                        <a:pt x="376" y="207"/>
                      </a:lnTo>
                      <a:lnTo>
                        <a:pt x="362" y="190"/>
                      </a:lnTo>
                      <a:lnTo>
                        <a:pt x="345" y="171"/>
                      </a:lnTo>
                      <a:lnTo>
                        <a:pt x="327" y="154"/>
                      </a:lnTo>
                      <a:lnTo>
                        <a:pt x="310" y="136"/>
                      </a:lnTo>
                      <a:lnTo>
                        <a:pt x="293" y="120"/>
                      </a:lnTo>
                      <a:lnTo>
                        <a:pt x="274" y="105"/>
                      </a:lnTo>
                      <a:lnTo>
                        <a:pt x="257" y="90"/>
                      </a:lnTo>
                      <a:lnTo>
                        <a:pt x="241" y="75"/>
                      </a:lnTo>
                      <a:lnTo>
                        <a:pt x="225" y="62"/>
                      </a:lnTo>
                      <a:lnTo>
                        <a:pt x="212" y="50"/>
                      </a:lnTo>
                      <a:lnTo>
                        <a:pt x="200" y="39"/>
                      </a:lnTo>
                      <a:lnTo>
                        <a:pt x="190" y="30"/>
                      </a:lnTo>
                      <a:lnTo>
                        <a:pt x="184" y="22"/>
                      </a:lnTo>
                      <a:lnTo>
                        <a:pt x="172" y="10"/>
                      </a:lnTo>
                      <a:lnTo>
                        <a:pt x="157" y="2"/>
                      </a:lnTo>
                      <a:lnTo>
                        <a:pt x="144" y="0"/>
                      </a:lnTo>
                      <a:lnTo>
                        <a:pt x="132" y="0"/>
                      </a:lnTo>
                      <a:lnTo>
                        <a:pt x="123" y="5"/>
                      </a:lnTo>
                      <a:lnTo>
                        <a:pt x="117" y="14"/>
                      </a:lnTo>
                      <a:lnTo>
                        <a:pt x="119" y="26"/>
                      </a:lnTo>
                      <a:lnTo>
                        <a:pt x="128" y="42"/>
                      </a:lnTo>
                      <a:lnTo>
                        <a:pt x="141" y="59"/>
                      </a:lnTo>
                      <a:lnTo>
                        <a:pt x="155" y="75"/>
                      </a:lnTo>
                      <a:lnTo>
                        <a:pt x="165" y="90"/>
                      </a:lnTo>
                      <a:lnTo>
                        <a:pt x="169" y="102"/>
                      </a:lnTo>
                      <a:lnTo>
                        <a:pt x="164" y="114"/>
                      </a:lnTo>
                      <a:lnTo>
                        <a:pt x="149" y="124"/>
                      </a:lnTo>
                      <a:lnTo>
                        <a:pt x="121" y="132"/>
                      </a:lnTo>
                      <a:lnTo>
                        <a:pt x="76" y="140"/>
                      </a:lnTo>
                      <a:lnTo>
                        <a:pt x="34" y="147"/>
                      </a:lnTo>
                      <a:lnTo>
                        <a:pt x="10" y="156"/>
                      </a:lnTo>
                      <a:lnTo>
                        <a:pt x="0" y="166"/>
                      </a:lnTo>
                      <a:lnTo>
                        <a:pt x="6" y="175"/>
                      </a:lnTo>
                      <a:lnTo>
                        <a:pt x="18" y="183"/>
                      </a:lnTo>
                      <a:lnTo>
                        <a:pt x="36" y="190"/>
                      </a:lnTo>
                      <a:lnTo>
                        <a:pt x="55" y="195"/>
                      </a:lnTo>
                      <a:lnTo>
                        <a:pt x="73" y="198"/>
                      </a:lnTo>
                      <a:lnTo>
                        <a:pt x="83" y="198"/>
                      </a:lnTo>
                      <a:lnTo>
                        <a:pt x="92" y="198"/>
                      </a:lnTo>
                      <a:lnTo>
                        <a:pt x="104" y="198"/>
                      </a:lnTo>
                      <a:lnTo>
                        <a:pt x="116" y="198"/>
                      </a:lnTo>
                      <a:lnTo>
                        <a:pt x="131" y="198"/>
                      </a:lnTo>
                      <a:lnTo>
                        <a:pt x="147" y="199"/>
                      </a:lnTo>
                      <a:lnTo>
                        <a:pt x="164" y="203"/>
                      </a:lnTo>
                      <a:lnTo>
                        <a:pt x="181" y="208"/>
                      </a:lnTo>
                      <a:lnTo>
                        <a:pt x="201" y="216"/>
                      </a:lnTo>
                      <a:lnTo>
                        <a:pt x="221" y="225"/>
                      </a:lnTo>
                      <a:lnTo>
                        <a:pt x="244" y="239"/>
                      </a:lnTo>
                      <a:lnTo>
                        <a:pt x="266" y="256"/>
                      </a:lnTo>
                      <a:lnTo>
                        <a:pt x="291" y="276"/>
                      </a:lnTo>
                      <a:lnTo>
                        <a:pt x="317" y="301"/>
                      </a:lnTo>
                      <a:lnTo>
                        <a:pt x="343" y="330"/>
                      </a:lnTo>
                      <a:lnTo>
                        <a:pt x="371" y="365"/>
                      </a:lnTo>
                      <a:close/>
                    </a:path>
                  </a:pathLst>
                </a:custGeom>
                <a:solidFill>
                  <a:srgbClr val="66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23" name="Freeform 28"/>
                <p:cNvSpPr>
                  <a:spLocks/>
                </p:cNvSpPr>
                <p:nvPr/>
              </p:nvSpPr>
              <p:spPr bwMode="auto">
                <a:xfrm>
                  <a:off x="3713" y="2171"/>
                  <a:ext cx="18" cy="9"/>
                </a:xfrm>
                <a:custGeom>
                  <a:avLst/>
                  <a:gdLst>
                    <a:gd name="T0" fmla="*/ 0 w 56"/>
                    <a:gd name="T1" fmla="*/ 0 h 28"/>
                    <a:gd name="T2" fmla="*/ 0 w 56"/>
                    <a:gd name="T3" fmla="*/ 0 h 28"/>
                    <a:gd name="T4" fmla="*/ 0 w 56"/>
                    <a:gd name="T5" fmla="*/ 0 h 28"/>
                    <a:gd name="T6" fmla="*/ 0 w 56"/>
                    <a:gd name="T7" fmla="*/ 0 h 28"/>
                    <a:gd name="T8" fmla="*/ 0 w 56"/>
                    <a:gd name="T9" fmla="*/ 0 h 28"/>
                    <a:gd name="T10" fmla="*/ 0 w 56"/>
                    <a:gd name="T11" fmla="*/ 0 h 28"/>
                    <a:gd name="T12" fmla="*/ 0 w 56"/>
                    <a:gd name="T13" fmla="*/ 0 h 28"/>
                    <a:gd name="T14" fmla="*/ 0 w 56"/>
                    <a:gd name="T15" fmla="*/ 0 h 28"/>
                    <a:gd name="T16" fmla="*/ 0 w 56"/>
                    <a:gd name="T17" fmla="*/ 0 h 28"/>
                    <a:gd name="T18" fmla="*/ 0 w 56"/>
                    <a:gd name="T19" fmla="*/ 0 h 28"/>
                    <a:gd name="T20" fmla="*/ 0 w 56"/>
                    <a:gd name="T21" fmla="*/ 0 h 28"/>
                    <a:gd name="T22" fmla="*/ 0 w 56"/>
                    <a:gd name="T23" fmla="*/ 0 h 28"/>
                    <a:gd name="T24" fmla="*/ 0 w 56"/>
                    <a:gd name="T25" fmla="*/ 0 h 28"/>
                    <a:gd name="T26" fmla="*/ 0 w 56"/>
                    <a:gd name="T27" fmla="*/ 0 h 28"/>
                    <a:gd name="T28" fmla="*/ 0 w 56"/>
                    <a:gd name="T29" fmla="*/ 0 h 28"/>
                    <a:gd name="T30" fmla="*/ 0 w 56"/>
                    <a:gd name="T31" fmla="*/ 0 h 28"/>
                    <a:gd name="T32" fmla="*/ 0 w 56"/>
                    <a:gd name="T33" fmla="*/ 0 h 2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6"/>
                    <a:gd name="T52" fmla="*/ 0 h 28"/>
                    <a:gd name="T53" fmla="*/ 56 w 56"/>
                    <a:gd name="T54" fmla="*/ 28 h 2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6" h="28">
                      <a:moveTo>
                        <a:pt x="28" y="28"/>
                      </a:moveTo>
                      <a:lnTo>
                        <a:pt x="39" y="26"/>
                      </a:lnTo>
                      <a:lnTo>
                        <a:pt x="48" y="24"/>
                      </a:lnTo>
                      <a:lnTo>
                        <a:pt x="53" y="20"/>
                      </a:lnTo>
                      <a:lnTo>
                        <a:pt x="56" y="14"/>
                      </a:lnTo>
                      <a:lnTo>
                        <a:pt x="53" y="9"/>
                      </a:lnTo>
                      <a:lnTo>
                        <a:pt x="48" y="4"/>
                      </a:lnTo>
                      <a:lnTo>
                        <a:pt x="39" y="1"/>
                      </a:lnTo>
                      <a:lnTo>
                        <a:pt x="28" y="0"/>
                      </a:lnTo>
                      <a:lnTo>
                        <a:pt x="17" y="1"/>
                      </a:lnTo>
                      <a:lnTo>
                        <a:pt x="8" y="4"/>
                      </a:lnTo>
                      <a:lnTo>
                        <a:pt x="3" y="9"/>
                      </a:lnTo>
                      <a:lnTo>
                        <a:pt x="0" y="14"/>
                      </a:lnTo>
                      <a:lnTo>
                        <a:pt x="3" y="20"/>
                      </a:lnTo>
                      <a:lnTo>
                        <a:pt x="8" y="24"/>
                      </a:lnTo>
                      <a:lnTo>
                        <a:pt x="17" y="26"/>
                      </a:lnTo>
                      <a:lnTo>
                        <a:pt x="28" y="28"/>
                      </a:lnTo>
                      <a:close/>
                    </a:path>
                  </a:pathLst>
                </a:custGeom>
                <a:solidFill>
                  <a:srgbClr val="66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8216" name="Freeform 29"/>
              <p:cNvSpPr>
                <a:spLocks/>
              </p:cNvSpPr>
              <p:nvPr/>
            </p:nvSpPr>
            <p:spPr bwMode="auto">
              <a:xfrm>
                <a:off x="2516188" y="4451350"/>
                <a:ext cx="6627812" cy="1985963"/>
              </a:xfrm>
              <a:custGeom>
                <a:avLst/>
                <a:gdLst>
                  <a:gd name="T0" fmla="*/ 0 w 4175"/>
                  <a:gd name="T1" fmla="*/ 0 h 1251"/>
                  <a:gd name="T2" fmla="*/ 2147483647 w 4175"/>
                  <a:gd name="T3" fmla="*/ 2147483647 h 1251"/>
                  <a:gd name="T4" fmla="*/ 2147483647 w 4175"/>
                  <a:gd name="T5" fmla="*/ 2147483647 h 1251"/>
                  <a:gd name="T6" fmla="*/ 2147483647 w 4175"/>
                  <a:gd name="T7" fmla="*/ 2147483647 h 1251"/>
                  <a:gd name="T8" fmla="*/ 2147483647 w 4175"/>
                  <a:gd name="T9" fmla="*/ 2147483647 h 1251"/>
                  <a:gd name="T10" fmla="*/ 2147483647 w 4175"/>
                  <a:gd name="T11" fmla="*/ 2147483647 h 1251"/>
                  <a:gd name="T12" fmla="*/ 2147483647 w 4175"/>
                  <a:gd name="T13" fmla="*/ 2147483647 h 1251"/>
                  <a:gd name="T14" fmla="*/ 2147483647 w 4175"/>
                  <a:gd name="T15" fmla="*/ 2147483647 h 1251"/>
                  <a:gd name="T16" fmla="*/ 2147483647 w 4175"/>
                  <a:gd name="T17" fmla="*/ 2147483647 h 1251"/>
                  <a:gd name="T18" fmla="*/ 2147483647 w 4175"/>
                  <a:gd name="T19" fmla="*/ 2147483647 h 1251"/>
                  <a:gd name="T20" fmla="*/ 2147483647 w 4175"/>
                  <a:gd name="T21" fmla="*/ 2147483647 h 1251"/>
                  <a:gd name="T22" fmla="*/ 2147483647 w 4175"/>
                  <a:gd name="T23" fmla="*/ 2147483647 h 1251"/>
                  <a:gd name="T24" fmla="*/ 2147483647 w 4175"/>
                  <a:gd name="T25" fmla="*/ 2147483647 h 1251"/>
                  <a:gd name="T26" fmla="*/ 2147483647 w 4175"/>
                  <a:gd name="T27" fmla="*/ 2147483647 h 1251"/>
                  <a:gd name="T28" fmla="*/ 2147483647 w 4175"/>
                  <a:gd name="T29" fmla="*/ 2147483647 h 1251"/>
                  <a:gd name="T30" fmla="*/ 2147483647 w 4175"/>
                  <a:gd name="T31" fmla="*/ 2147483647 h 1251"/>
                  <a:gd name="T32" fmla="*/ 2147483647 w 4175"/>
                  <a:gd name="T33" fmla="*/ 2147483647 h 1251"/>
                  <a:gd name="T34" fmla="*/ 2147483647 w 4175"/>
                  <a:gd name="T35" fmla="*/ 2147483647 h 1251"/>
                  <a:gd name="T36" fmla="*/ 2147483647 w 4175"/>
                  <a:gd name="T37" fmla="*/ 2147483647 h 1251"/>
                  <a:gd name="T38" fmla="*/ 2147483647 w 4175"/>
                  <a:gd name="T39" fmla="*/ 2147483647 h 1251"/>
                  <a:gd name="T40" fmla="*/ 2147483647 w 4175"/>
                  <a:gd name="T41" fmla="*/ 2147483647 h 1251"/>
                  <a:gd name="T42" fmla="*/ 2147483647 w 4175"/>
                  <a:gd name="T43" fmla="*/ 2147483647 h 1251"/>
                  <a:gd name="T44" fmla="*/ 2147483647 w 4175"/>
                  <a:gd name="T45" fmla="*/ 2147483647 h 1251"/>
                  <a:gd name="T46" fmla="*/ 2147483647 w 4175"/>
                  <a:gd name="T47" fmla="*/ 2147483647 h 1251"/>
                  <a:gd name="T48" fmla="*/ 2147483647 w 4175"/>
                  <a:gd name="T49" fmla="*/ 2147483647 h 1251"/>
                  <a:gd name="T50" fmla="*/ 2147483647 w 4175"/>
                  <a:gd name="T51" fmla="*/ 2147483647 h 1251"/>
                  <a:gd name="T52" fmla="*/ 2147483647 w 4175"/>
                  <a:gd name="T53" fmla="*/ 2147483647 h 1251"/>
                  <a:gd name="T54" fmla="*/ 2147483647 w 4175"/>
                  <a:gd name="T55" fmla="*/ 2147483647 h 1251"/>
                  <a:gd name="T56" fmla="*/ 2147483647 w 4175"/>
                  <a:gd name="T57" fmla="*/ 2147483647 h 1251"/>
                  <a:gd name="T58" fmla="*/ 2147483647 w 4175"/>
                  <a:gd name="T59" fmla="*/ 2147483647 h 1251"/>
                  <a:gd name="T60" fmla="*/ 2147483647 w 4175"/>
                  <a:gd name="T61" fmla="*/ 2147483647 h 125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4175"/>
                  <a:gd name="T94" fmla="*/ 0 h 1251"/>
                  <a:gd name="T95" fmla="*/ 4175 w 4175"/>
                  <a:gd name="T96" fmla="*/ 1251 h 125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4175" h="1251">
                    <a:moveTo>
                      <a:pt x="0" y="0"/>
                    </a:moveTo>
                    <a:cubicBezTo>
                      <a:pt x="12" y="8"/>
                      <a:pt x="27" y="13"/>
                      <a:pt x="36" y="24"/>
                    </a:cubicBezTo>
                    <a:cubicBezTo>
                      <a:pt x="44" y="34"/>
                      <a:pt x="39" y="51"/>
                      <a:pt x="48" y="60"/>
                    </a:cubicBezTo>
                    <a:cubicBezTo>
                      <a:pt x="57" y="69"/>
                      <a:pt x="71" y="70"/>
                      <a:pt x="84" y="72"/>
                    </a:cubicBezTo>
                    <a:cubicBezTo>
                      <a:pt x="124" y="78"/>
                      <a:pt x="164" y="80"/>
                      <a:pt x="204" y="84"/>
                    </a:cubicBezTo>
                    <a:cubicBezTo>
                      <a:pt x="333" y="170"/>
                      <a:pt x="247" y="134"/>
                      <a:pt x="480" y="120"/>
                    </a:cubicBezTo>
                    <a:cubicBezTo>
                      <a:pt x="605" y="133"/>
                      <a:pt x="697" y="148"/>
                      <a:pt x="828" y="156"/>
                    </a:cubicBezTo>
                    <a:cubicBezTo>
                      <a:pt x="840" y="164"/>
                      <a:pt x="854" y="170"/>
                      <a:pt x="864" y="180"/>
                    </a:cubicBezTo>
                    <a:cubicBezTo>
                      <a:pt x="896" y="212"/>
                      <a:pt x="880" y="227"/>
                      <a:pt x="924" y="252"/>
                    </a:cubicBezTo>
                    <a:cubicBezTo>
                      <a:pt x="946" y="264"/>
                      <a:pt x="975" y="262"/>
                      <a:pt x="996" y="276"/>
                    </a:cubicBezTo>
                    <a:cubicBezTo>
                      <a:pt x="1008" y="284"/>
                      <a:pt x="1020" y="292"/>
                      <a:pt x="1032" y="300"/>
                    </a:cubicBezTo>
                    <a:cubicBezTo>
                      <a:pt x="1072" y="360"/>
                      <a:pt x="1143" y="372"/>
                      <a:pt x="1212" y="384"/>
                    </a:cubicBezTo>
                    <a:cubicBezTo>
                      <a:pt x="1248" y="438"/>
                      <a:pt x="1275" y="483"/>
                      <a:pt x="1320" y="528"/>
                    </a:cubicBezTo>
                    <a:cubicBezTo>
                      <a:pt x="1341" y="590"/>
                      <a:pt x="1376" y="639"/>
                      <a:pt x="1440" y="660"/>
                    </a:cubicBezTo>
                    <a:cubicBezTo>
                      <a:pt x="1472" y="708"/>
                      <a:pt x="1489" y="701"/>
                      <a:pt x="1536" y="732"/>
                    </a:cubicBezTo>
                    <a:cubicBezTo>
                      <a:pt x="1555" y="790"/>
                      <a:pt x="1574" y="833"/>
                      <a:pt x="1632" y="852"/>
                    </a:cubicBezTo>
                    <a:cubicBezTo>
                      <a:pt x="1640" y="864"/>
                      <a:pt x="1650" y="875"/>
                      <a:pt x="1656" y="888"/>
                    </a:cubicBezTo>
                    <a:cubicBezTo>
                      <a:pt x="1662" y="899"/>
                      <a:pt x="1659" y="915"/>
                      <a:pt x="1668" y="924"/>
                    </a:cubicBezTo>
                    <a:cubicBezTo>
                      <a:pt x="1732" y="988"/>
                      <a:pt x="1804" y="981"/>
                      <a:pt x="1884" y="1008"/>
                    </a:cubicBezTo>
                    <a:cubicBezTo>
                      <a:pt x="1928" y="1073"/>
                      <a:pt x="1968" y="1059"/>
                      <a:pt x="2052" y="1068"/>
                    </a:cubicBezTo>
                    <a:cubicBezTo>
                      <a:pt x="2178" y="1194"/>
                      <a:pt x="2102" y="1149"/>
                      <a:pt x="2363" y="1164"/>
                    </a:cubicBezTo>
                    <a:cubicBezTo>
                      <a:pt x="2460" y="1196"/>
                      <a:pt x="2517" y="1203"/>
                      <a:pt x="2627" y="1212"/>
                    </a:cubicBezTo>
                    <a:cubicBezTo>
                      <a:pt x="2781" y="1251"/>
                      <a:pt x="2690" y="1238"/>
                      <a:pt x="2903" y="1224"/>
                    </a:cubicBezTo>
                    <a:cubicBezTo>
                      <a:pt x="3035" y="1231"/>
                      <a:pt x="3116" y="1247"/>
                      <a:pt x="3239" y="1224"/>
                    </a:cubicBezTo>
                    <a:cubicBezTo>
                      <a:pt x="3264" y="1219"/>
                      <a:pt x="3287" y="1208"/>
                      <a:pt x="3311" y="1200"/>
                    </a:cubicBezTo>
                    <a:cubicBezTo>
                      <a:pt x="3323" y="1196"/>
                      <a:pt x="3347" y="1188"/>
                      <a:pt x="3347" y="1188"/>
                    </a:cubicBezTo>
                    <a:cubicBezTo>
                      <a:pt x="3429" y="1197"/>
                      <a:pt x="3497" y="1216"/>
                      <a:pt x="3575" y="1236"/>
                    </a:cubicBezTo>
                    <a:cubicBezTo>
                      <a:pt x="3655" y="1232"/>
                      <a:pt x="3736" y="1239"/>
                      <a:pt x="3815" y="1224"/>
                    </a:cubicBezTo>
                    <a:cubicBezTo>
                      <a:pt x="3843" y="1219"/>
                      <a:pt x="3887" y="1176"/>
                      <a:pt x="3887" y="1176"/>
                    </a:cubicBezTo>
                    <a:cubicBezTo>
                      <a:pt x="3975" y="1187"/>
                      <a:pt x="4050" y="1203"/>
                      <a:pt x="4139" y="1212"/>
                    </a:cubicBezTo>
                    <a:cubicBezTo>
                      <a:pt x="4151" y="1216"/>
                      <a:pt x="4175" y="1224"/>
                      <a:pt x="4175" y="1224"/>
                    </a:cubicBezTo>
                  </a:path>
                </a:pathLst>
              </a:custGeom>
              <a:noFill/>
              <a:ln w="38100" cap="flat" cmpd="sng">
                <a:solidFill>
                  <a:srgbClr val="FF9933"/>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8217" name="Line 30"/>
              <p:cNvSpPr>
                <a:spLocks noChangeShapeType="1"/>
              </p:cNvSpPr>
              <p:nvPr/>
            </p:nvSpPr>
            <p:spPr bwMode="auto">
              <a:xfrm>
                <a:off x="3925888" y="4756150"/>
                <a:ext cx="5143500" cy="0"/>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grpSp>
        <p:nvGrpSpPr>
          <p:cNvPr id="8" name="Group 31"/>
          <p:cNvGrpSpPr>
            <a:grpSpLocks/>
          </p:cNvGrpSpPr>
          <p:nvPr/>
        </p:nvGrpSpPr>
        <p:grpSpPr bwMode="auto">
          <a:xfrm>
            <a:off x="7350125" y="5021263"/>
            <a:ext cx="541338" cy="533400"/>
            <a:chOff x="3651" y="1913"/>
            <a:chExt cx="341" cy="336"/>
          </a:xfrm>
        </p:grpSpPr>
        <p:sp>
          <p:nvSpPr>
            <p:cNvPr id="8207" name="Freeform 32"/>
            <p:cNvSpPr>
              <a:spLocks/>
            </p:cNvSpPr>
            <p:nvPr/>
          </p:nvSpPr>
          <p:spPr bwMode="auto">
            <a:xfrm>
              <a:off x="3651" y="2144"/>
              <a:ext cx="142" cy="100"/>
            </a:xfrm>
            <a:custGeom>
              <a:avLst/>
              <a:gdLst>
                <a:gd name="T0" fmla="*/ 0 w 427"/>
                <a:gd name="T1" fmla="*/ 0 h 301"/>
                <a:gd name="T2" fmla="*/ 1 w 427"/>
                <a:gd name="T3" fmla="*/ 0 h 301"/>
                <a:gd name="T4" fmla="*/ 1 w 427"/>
                <a:gd name="T5" fmla="*/ 0 h 301"/>
                <a:gd name="T6" fmla="*/ 1 w 427"/>
                <a:gd name="T7" fmla="*/ 0 h 301"/>
                <a:gd name="T8" fmla="*/ 1 w 427"/>
                <a:gd name="T9" fmla="*/ 0 h 301"/>
                <a:gd name="T10" fmla="*/ 1 w 427"/>
                <a:gd name="T11" fmla="*/ 0 h 301"/>
                <a:gd name="T12" fmla="*/ 1 w 427"/>
                <a:gd name="T13" fmla="*/ 0 h 301"/>
                <a:gd name="T14" fmla="*/ 1 w 427"/>
                <a:gd name="T15" fmla="*/ 0 h 301"/>
                <a:gd name="T16" fmla="*/ 1 w 427"/>
                <a:gd name="T17" fmla="*/ 0 h 301"/>
                <a:gd name="T18" fmla="*/ 0 w 427"/>
                <a:gd name="T19" fmla="*/ 0 h 301"/>
                <a:gd name="T20" fmla="*/ 0 w 427"/>
                <a:gd name="T21" fmla="*/ 0 h 301"/>
                <a:gd name="T22" fmla="*/ 0 w 427"/>
                <a:gd name="T23" fmla="*/ 0 h 301"/>
                <a:gd name="T24" fmla="*/ 0 w 427"/>
                <a:gd name="T25" fmla="*/ 0 h 301"/>
                <a:gd name="T26" fmla="*/ 0 w 427"/>
                <a:gd name="T27" fmla="*/ 0 h 301"/>
                <a:gd name="T28" fmla="*/ 0 w 427"/>
                <a:gd name="T29" fmla="*/ 0 h 301"/>
                <a:gd name="T30" fmla="*/ 0 w 427"/>
                <a:gd name="T31" fmla="*/ 0 h 301"/>
                <a:gd name="T32" fmla="*/ 0 w 427"/>
                <a:gd name="T33" fmla="*/ 0 h 301"/>
                <a:gd name="T34" fmla="*/ 0 w 427"/>
                <a:gd name="T35" fmla="*/ 0 h 301"/>
                <a:gd name="T36" fmla="*/ 0 w 427"/>
                <a:gd name="T37" fmla="*/ 0 h 301"/>
                <a:gd name="T38" fmla="*/ 0 w 427"/>
                <a:gd name="T39" fmla="*/ 0 h 301"/>
                <a:gd name="T40" fmla="*/ 0 w 427"/>
                <a:gd name="T41" fmla="*/ 0 h 301"/>
                <a:gd name="T42" fmla="*/ 0 w 427"/>
                <a:gd name="T43" fmla="*/ 0 h 301"/>
                <a:gd name="T44" fmla="*/ 0 w 427"/>
                <a:gd name="T45" fmla="*/ 0 h 301"/>
                <a:gd name="T46" fmla="*/ 0 w 427"/>
                <a:gd name="T47" fmla="*/ 0 h 301"/>
                <a:gd name="T48" fmla="*/ 0 w 427"/>
                <a:gd name="T49" fmla="*/ 0 h 301"/>
                <a:gd name="T50" fmla="*/ 0 w 427"/>
                <a:gd name="T51" fmla="*/ 0 h 301"/>
                <a:gd name="T52" fmla="*/ 0 w 427"/>
                <a:gd name="T53" fmla="*/ 0 h 301"/>
                <a:gd name="T54" fmla="*/ 0 w 427"/>
                <a:gd name="T55" fmla="*/ 0 h 301"/>
                <a:gd name="T56" fmla="*/ 0 w 427"/>
                <a:gd name="T57" fmla="*/ 0 h 301"/>
                <a:gd name="T58" fmla="*/ 0 w 427"/>
                <a:gd name="T59" fmla="*/ 0 h 301"/>
                <a:gd name="T60" fmla="*/ 0 w 427"/>
                <a:gd name="T61" fmla="*/ 0 h 301"/>
                <a:gd name="T62" fmla="*/ 0 w 427"/>
                <a:gd name="T63" fmla="*/ 0 h 301"/>
                <a:gd name="T64" fmla="*/ 0 w 427"/>
                <a:gd name="T65" fmla="*/ 0 h 301"/>
                <a:gd name="T66" fmla="*/ 0 w 427"/>
                <a:gd name="T67" fmla="*/ 0 h 301"/>
                <a:gd name="T68" fmla="*/ 0 w 427"/>
                <a:gd name="T69" fmla="*/ 0 h 301"/>
                <a:gd name="T70" fmla="*/ 0 w 427"/>
                <a:gd name="T71" fmla="*/ 0 h 301"/>
                <a:gd name="T72" fmla="*/ 0 w 427"/>
                <a:gd name="T73" fmla="*/ 0 h 301"/>
                <a:gd name="T74" fmla="*/ 0 w 427"/>
                <a:gd name="T75" fmla="*/ 0 h 301"/>
                <a:gd name="T76" fmla="*/ 0 w 427"/>
                <a:gd name="T77" fmla="*/ 0 h 301"/>
                <a:gd name="T78" fmla="*/ 0 w 427"/>
                <a:gd name="T79" fmla="*/ 0 h 301"/>
                <a:gd name="T80" fmla="*/ 0 w 427"/>
                <a:gd name="T81" fmla="*/ 0 h 301"/>
                <a:gd name="T82" fmla="*/ 0 w 427"/>
                <a:gd name="T83" fmla="*/ 0 h 301"/>
                <a:gd name="T84" fmla="*/ 0 w 427"/>
                <a:gd name="T85" fmla="*/ 0 h 301"/>
                <a:gd name="T86" fmla="*/ 0 w 427"/>
                <a:gd name="T87" fmla="*/ 0 h 301"/>
                <a:gd name="T88" fmla="*/ 0 w 427"/>
                <a:gd name="T89" fmla="*/ 0 h 301"/>
                <a:gd name="T90" fmla="*/ 0 w 427"/>
                <a:gd name="T91" fmla="*/ 0 h 301"/>
                <a:gd name="T92" fmla="*/ 0 w 427"/>
                <a:gd name="T93" fmla="*/ 0 h 301"/>
                <a:gd name="T94" fmla="*/ 0 w 427"/>
                <a:gd name="T95" fmla="*/ 0 h 301"/>
                <a:gd name="T96" fmla="*/ 0 w 427"/>
                <a:gd name="T97" fmla="*/ 0 h 30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27"/>
                <a:gd name="T148" fmla="*/ 0 h 301"/>
                <a:gd name="T149" fmla="*/ 427 w 427"/>
                <a:gd name="T150" fmla="*/ 301 h 301"/>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27" h="301">
                  <a:moveTo>
                    <a:pt x="352" y="0"/>
                  </a:moveTo>
                  <a:lnTo>
                    <a:pt x="376" y="30"/>
                  </a:lnTo>
                  <a:lnTo>
                    <a:pt x="397" y="71"/>
                  </a:lnTo>
                  <a:lnTo>
                    <a:pt x="415" y="117"/>
                  </a:lnTo>
                  <a:lnTo>
                    <a:pt x="424" y="164"/>
                  </a:lnTo>
                  <a:lnTo>
                    <a:pt x="427" y="210"/>
                  </a:lnTo>
                  <a:lnTo>
                    <a:pt x="420" y="249"/>
                  </a:lnTo>
                  <a:lnTo>
                    <a:pt x="401" y="280"/>
                  </a:lnTo>
                  <a:lnTo>
                    <a:pt x="371" y="297"/>
                  </a:lnTo>
                  <a:lnTo>
                    <a:pt x="352" y="300"/>
                  </a:lnTo>
                  <a:lnTo>
                    <a:pt x="331" y="301"/>
                  </a:lnTo>
                  <a:lnTo>
                    <a:pt x="307" y="301"/>
                  </a:lnTo>
                  <a:lnTo>
                    <a:pt x="283" y="299"/>
                  </a:lnTo>
                  <a:lnTo>
                    <a:pt x="258" y="295"/>
                  </a:lnTo>
                  <a:lnTo>
                    <a:pt x="233" y="289"/>
                  </a:lnTo>
                  <a:lnTo>
                    <a:pt x="206" y="283"/>
                  </a:lnTo>
                  <a:lnTo>
                    <a:pt x="181" y="275"/>
                  </a:lnTo>
                  <a:lnTo>
                    <a:pt x="155" y="267"/>
                  </a:lnTo>
                  <a:lnTo>
                    <a:pt x="132" y="259"/>
                  </a:lnTo>
                  <a:lnTo>
                    <a:pt x="110" y="249"/>
                  </a:lnTo>
                  <a:lnTo>
                    <a:pt x="89" y="240"/>
                  </a:lnTo>
                  <a:lnTo>
                    <a:pt x="72" y="232"/>
                  </a:lnTo>
                  <a:lnTo>
                    <a:pt x="56" y="224"/>
                  </a:lnTo>
                  <a:lnTo>
                    <a:pt x="44" y="216"/>
                  </a:lnTo>
                  <a:lnTo>
                    <a:pt x="35" y="210"/>
                  </a:lnTo>
                  <a:lnTo>
                    <a:pt x="21" y="196"/>
                  </a:lnTo>
                  <a:lnTo>
                    <a:pt x="12" y="182"/>
                  </a:lnTo>
                  <a:lnTo>
                    <a:pt x="5" y="166"/>
                  </a:lnTo>
                  <a:lnTo>
                    <a:pt x="1" y="151"/>
                  </a:lnTo>
                  <a:lnTo>
                    <a:pt x="0" y="137"/>
                  </a:lnTo>
                  <a:lnTo>
                    <a:pt x="1" y="125"/>
                  </a:lnTo>
                  <a:lnTo>
                    <a:pt x="5" y="115"/>
                  </a:lnTo>
                  <a:lnTo>
                    <a:pt x="12" y="110"/>
                  </a:lnTo>
                  <a:lnTo>
                    <a:pt x="17" y="107"/>
                  </a:lnTo>
                  <a:lnTo>
                    <a:pt x="27" y="103"/>
                  </a:lnTo>
                  <a:lnTo>
                    <a:pt x="40" y="98"/>
                  </a:lnTo>
                  <a:lnTo>
                    <a:pt x="54" y="91"/>
                  </a:lnTo>
                  <a:lnTo>
                    <a:pt x="73" y="83"/>
                  </a:lnTo>
                  <a:lnTo>
                    <a:pt x="93" y="75"/>
                  </a:lnTo>
                  <a:lnTo>
                    <a:pt x="116" y="66"/>
                  </a:lnTo>
                  <a:lnTo>
                    <a:pt x="139" y="57"/>
                  </a:lnTo>
                  <a:lnTo>
                    <a:pt x="165" y="48"/>
                  </a:lnTo>
                  <a:lnTo>
                    <a:pt x="191" y="40"/>
                  </a:lnTo>
                  <a:lnTo>
                    <a:pt x="218" y="30"/>
                  </a:lnTo>
                  <a:lnTo>
                    <a:pt x="246" y="22"/>
                  </a:lnTo>
                  <a:lnTo>
                    <a:pt x="274" y="14"/>
                  </a:lnTo>
                  <a:lnTo>
                    <a:pt x="300" y="8"/>
                  </a:lnTo>
                  <a:lnTo>
                    <a:pt x="327" y="4"/>
                  </a:lnTo>
                  <a:lnTo>
                    <a:pt x="352" y="0"/>
                  </a:lnTo>
                  <a:close/>
                </a:path>
              </a:pathLst>
            </a:custGeom>
            <a:noFill/>
            <a:ln w="9525">
              <a:solidFill>
                <a:srgbClr val="66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208" name="Freeform 33"/>
            <p:cNvSpPr>
              <a:spLocks/>
            </p:cNvSpPr>
            <p:nvPr/>
          </p:nvSpPr>
          <p:spPr bwMode="auto">
            <a:xfrm>
              <a:off x="3776" y="2006"/>
              <a:ext cx="216" cy="236"/>
            </a:xfrm>
            <a:custGeom>
              <a:avLst/>
              <a:gdLst>
                <a:gd name="T0" fmla="*/ 1 w 649"/>
                <a:gd name="T1" fmla="*/ 1 h 707"/>
                <a:gd name="T2" fmla="*/ 0 w 649"/>
                <a:gd name="T3" fmla="*/ 1 h 707"/>
                <a:gd name="T4" fmla="*/ 0 w 649"/>
                <a:gd name="T5" fmla="*/ 1 h 707"/>
                <a:gd name="T6" fmla="*/ 0 w 649"/>
                <a:gd name="T7" fmla="*/ 1 h 707"/>
                <a:gd name="T8" fmla="*/ 0 w 649"/>
                <a:gd name="T9" fmla="*/ 1 h 707"/>
                <a:gd name="T10" fmla="*/ 0 w 649"/>
                <a:gd name="T11" fmla="*/ 1 h 707"/>
                <a:gd name="T12" fmla="*/ 0 w 649"/>
                <a:gd name="T13" fmla="*/ 1 h 707"/>
                <a:gd name="T14" fmla="*/ 0 w 649"/>
                <a:gd name="T15" fmla="*/ 1 h 707"/>
                <a:gd name="T16" fmla="*/ 0 w 649"/>
                <a:gd name="T17" fmla="*/ 1 h 707"/>
                <a:gd name="T18" fmla="*/ 0 w 649"/>
                <a:gd name="T19" fmla="*/ 1 h 707"/>
                <a:gd name="T20" fmla="*/ 0 w 649"/>
                <a:gd name="T21" fmla="*/ 1 h 707"/>
                <a:gd name="T22" fmla="*/ 0 w 649"/>
                <a:gd name="T23" fmla="*/ 1 h 707"/>
                <a:gd name="T24" fmla="*/ 0 w 649"/>
                <a:gd name="T25" fmla="*/ 1 h 707"/>
                <a:gd name="T26" fmla="*/ 0 w 649"/>
                <a:gd name="T27" fmla="*/ 1 h 707"/>
                <a:gd name="T28" fmla="*/ 0 w 649"/>
                <a:gd name="T29" fmla="*/ 1 h 707"/>
                <a:gd name="T30" fmla="*/ 0 w 649"/>
                <a:gd name="T31" fmla="*/ 1 h 707"/>
                <a:gd name="T32" fmla="*/ 0 w 649"/>
                <a:gd name="T33" fmla="*/ 1 h 707"/>
                <a:gd name="T34" fmla="*/ 0 w 649"/>
                <a:gd name="T35" fmla="*/ 1 h 707"/>
                <a:gd name="T36" fmla="*/ 0 w 649"/>
                <a:gd name="T37" fmla="*/ 1 h 707"/>
                <a:gd name="T38" fmla="*/ 0 w 649"/>
                <a:gd name="T39" fmla="*/ 1 h 707"/>
                <a:gd name="T40" fmla="*/ 0 w 649"/>
                <a:gd name="T41" fmla="*/ 1 h 707"/>
                <a:gd name="T42" fmla="*/ 0 w 649"/>
                <a:gd name="T43" fmla="*/ 1 h 707"/>
                <a:gd name="T44" fmla="*/ 0 w 649"/>
                <a:gd name="T45" fmla="*/ 1 h 707"/>
                <a:gd name="T46" fmla="*/ 0 w 649"/>
                <a:gd name="T47" fmla="*/ 1 h 707"/>
                <a:gd name="T48" fmla="*/ 0 w 649"/>
                <a:gd name="T49" fmla="*/ 1 h 707"/>
                <a:gd name="T50" fmla="*/ 0 w 649"/>
                <a:gd name="T51" fmla="*/ 1 h 707"/>
                <a:gd name="T52" fmla="*/ 0 w 649"/>
                <a:gd name="T53" fmla="*/ 1 h 707"/>
                <a:gd name="T54" fmla="*/ 0 w 649"/>
                <a:gd name="T55" fmla="*/ 1 h 707"/>
                <a:gd name="T56" fmla="*/ 0 w 649"/>
                <a:gd name="T57" fmla="*/ 1 h 707"/>
                <a:gd name="T58" fmla="*/ 0 w 649"/>
                <a:gd name="T59" fmla="*/ 0 h 707"/>
                <a:gd name="T60" fmla="*/ 0 w 649"/>
                <a:gd name="T61" fmla="*/ 0 h 707"/>
                <a:gd name="T62" fmla="*/ 0 w 649"/>
                <a:gd name="T63" fmla="*/ 0 h 707"/>
                <a:gd name="T64" fmla="*/ 1 w 649"/>
                <a:gd name="T65" fmla="*/ 0 h 707"/>
                <a:gd name="T66" fmla="*/ 1 w 649"/>
                <a:gd name="T67" fmla="*/ 0 h 707"/>
                <a:gd name="T68" fmla="*/ 1 w 649"/>
                <a:gd name="T69" fmla="*/ 0 h 707"/>
                <a:gd name="T70" fmla="*/ 1 w 649"/>
                <a:gd name="T71" fmla="*/ 0 h 707"/>
                <a:gd name="T72" fmla="*/ 1 w 649"/>
                <a:gd name="T73" fmla="*/ 0 h 707"/>
                <a:gd name="T74" fmla="*/ 1 w 649"/>
                <a:gd name="T75" fmla="*/ 0 h 707"/>
                <a:gd name="T76" fmla="*/ 1 w 649"/>
                <a:gd name="T77" fmla="*/ 0 h 707"/>
                <a:gd name="T78" fmla="*/ 1 w 649"/>
                <a:gd name="T79" fmla="*/ 0 h 707"/>
                <a:gd name="T80" fmla="*/ 1 w 649"/>
                <a:gd name="T81" fmla="*/ 0 h 707"/>
                <a:gd name="T82" fmla="*/ 1 w 649"/>
                <a:gd name="T83" fmla="*/ 0 h 707"/>
                <a:gd name="T84" fmla="*/ 1 w 649"/>
                <a:gd name="T85" fmla="*/ 0 h 707"/>
                <a:gd name="T86" fmla="*/ 1 w 649"/>
                <a:gd name="T87" fmla="*/ 0 h 707"/>
                <a:gd name="T88" fmla="*/ 1 w 649"/>
                <a:gd name="T89" fmla="*/ 0 h 707"/>
                <a:gd name="T90" fmla="*/ 1 w 649"/>
                <a:gd name="T91" fmla="*/ 0 h 707"/>
                <a:gd name="T92" fmla="*/ 1 w 649"/>
                <a:gd name="T93" fmla="*/ 0 h 707"/>
                <a:gd name="T94" fmla="*/ 1 w 649"/>
                <a:gd name="T95" fmla="*/ 0 h 707"/>
                <a:gd name="T96" fmla="*/ 1 w 649"/>
                <a:gd name="T97" fmla="*/ 0 h 707"/>
                <a:gd name="T98" fmla="*/ 1 w 649"/>
                <a:gd name="T99" fmla="*/ 0 h 707"/>
                <a:gd name="T100" fmla="*/ 1 w 649"/>
                <a:gd name="T101" fmla="*/ 0 h 707"/>
                <a:gd name="T102" fmla="*/ 1 w 649"/>
                <a:gd name="T103" fmla="*/ 1 h 707"/>
                <a:gd name="T104" fmla="*/ 1 w 649"/>
                <a:gd name="T105" fmla="*/ 1 h 707"/>
                <a:gd name="T106" fmla="*/ 1 w 649"/>
                <a:gd name="T107" fmla="*/ 1 h 707"/>
                <a:gd name="T108" fmla="*/ 1 w 649"/>
                <a:gd name="T109" fmla="*/ 1 h 707"/>
                <a:gd name="T110" fmla="*/ 1 w 649"/>
                <a:gd name="T111" fmla="*/ 1 h 707"/>
                <a:gd name="T112" fmla="*/ 1 w 649"/>
                <a:gd name="T113" fmla="*/ 1 h 707"/>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649"/>
                <a:gd name="T172" fmla="*/ 0 h 707"/>
                <a:gd name="T173" fmla="*/ 649 w 649"/>
                <a:gd name="T174" fmla="*/ 707 h 707"/>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649" h="707">
                  <a:moveTo>
                    <a:pt x="368" y="579"/>
                  </a:moveTo>
                  <a:lnTo>
                    <a:pt x="360" y="567"/>
                  </a:lnTo>
                  <a:lnTo>
                    <a:pt x="353" y="555"/>
                  </a:lnTo>
                  <a:lnTo>
                    <a:pt x="343" y="547"/>
                  </a:lnTo>
                  <a:lnTo>
                    <a:pt x="331" y="542"/>
                  </a:lnTo>
                  <a:lnTo>
                    <a:pt x="313" y="542"/>
                  </a:lnTo>
                  <a:lnTo>
                    <a:pt x="292" y="547"/>
                  </a:lnTo>
                  <a:lnTo>
                    <a:pt x="263" y="559"/>
                  </a:lnTo>
                  <a:lnTo>
                    <a:pt x="227" y="579"/>
                  </a:lnTo>
                  <a:lnTo>
                    <a:pt x="190" y="603"/>
                  </a:lnTo>
                  <a:lnTo>
                    <a:pt x="159" y="626"/>
                  </a:lnTo>
                  <a:lnTo>
                    <a:pt x="133" y="646"/>
                  </a:lnTo>
                  <a:lnTo>
                    <a:pt x="109" y="664"/>
                  </a:lnTo>
                  <a:lnTo>
                    <a:pt x="87" y="679"/>
                  </a:lnTo>
                  <a:lnTo>
                    <a:pt x="67" y="692"/>
                  </a:lnTo>
                  <a:lnTo>
                    <a:pt x="48" y="701"/>
                  </a:lnTo>
                  <a:lnTo>
                    <a:pt x="25" y="707"/>
                  </a:lnTo>
                  <a:lnTo>
                    <a:pt x="55" y="689"/>
                  </a:lnTo>
                  <a:lnTo>
                    <a:pt x="73" y="659"/>
                  </a:lnTo>
                  <a:lnTo>
                    <a:pt x="78" y="619"/>
                  </a:lnTo>
                  <a:lnTo>
                    <a:pt x="75" y="574"/>
                  </a:lnTo>
                  <a:lnTo>
                    <a:pt x="63" y="526"/>
                  </a:lnTo>
                  <a:lnTo>
                    <a:pt x="46" y="481"/>
                  </a:lnTo>
                  <a:lnTo>
                    <a:pt x="25" y="440"/>
                  </a:lnTo>
                  <a:lnTo>
                    <a:pt x="0" y="409"/>
                  </a:lnTo>
                  <a:lnTo>
                    <a:pt x="50" y="401"/>
                  </a:lnTo>
                  <a:lnTo>
                    <a:pt x="101" y="392"/>
                  </a:lnTo>
                  <a:lnTo>
                    <a:pt x="151" y="379"/>
                  </a:lnTo>
                  <a:lnTo>
                    <a:pt x="200" y="364"/>
                  </a:lnTo>
                  <a:lnTo>
                    <a:pt x="251" y="347"/>
                  </a:lnTo>
                  <a:lnTo>
                    <a:pt x="299" y="328"/>
                  </a:lnTo>
                  <a:lnTo>
                    <a:pt x="345" y="305"/>
                  </a:lnTo>
                  <a:lnTo>
                    <a:pt x="389" y="282"/>
                  </a:lnTo>
                  <a:lnTo>
                    <a:pt x="430" y="255"/>
                  </a:lnTo>
                  <a:lnTo>
                    <a:pt x="470" y="226"/>
                  </a:lnTo>
                  <a:lnTo>
                    <a:pt x="505" y="194"/>
                  </a:lnTo>
                  <a:lnTo>
                    <a:pt x="535" y="161"/>
                  </a:lnTo>
                  <a:lnTo>
                    <a:pt x="563" y="123"/>
                  </a:lnTo>
                  <a:lnTo>
                    <a:pt x="584" y="85"/>
                  </a:lnTo>
                  <a:lnTo>
                    <a:pt x="602" y="44"/>
                  </a:lnTo>
                  <a:lnTo>
                    <a:pt x="612" y="0"/>
                  </a:lnTo>
                  <a:lnTo>
                    <a:pt x="626" y="26"/>
                  </a:lnTo>
                  <a:lnTo>
                    <a:pt x="636" y="56"/>
                  </a:lnTo>
                  <a:lnTo>
                    <a:pt x="643" y="88"/>
                  </a:lnTo>
                  <a:lnTo>
                    <a:pt x="648" y="122"/>
                  </a:lnTo>
                  <a:lnTo>
                    <a:pt x="649" y="158"/>
                  </a:lnTo>
                  <a:lnTo>
                    <a:pt x="647" y="197"/>
                  </a:lnTo>
                  <a:lnTo>
                    <a:pt x="641" y="235"/>
                  </a:lnTo>
                  <a:lnTo>
                    <a:pt x="631" y="275"/>
                  </a:lnTo>
                  <a:lnTo>
                    <a:pt x="616" y="316"/>
                  </a:lnTo>
                  <a:lnTo>
                    <a:pt x="596" y="356"/>
                  </a:lnTo>
                  <a:lnTo>
                    <a:pt x="572" y="397"/>
                  </a:lnTo>
                  <a:lnTo>
                    <a:pt x="543" y="436"/>
                  </a:lnTo>
                  <a:lnTo>
                    <a:pt x="507" y="474"/>
                  </a:lnTo>
                  <a:lnTo>
                    <a:pt x="467" y="511"/>
                  </a:lnTo>
                  <a:lnTo>
                    <a:pt x="421" y="546"/>
                  </a:lnTo>
                  <a:lnTo>
                    <a:pt x="368" y="579"/>
                  </a:lnTo>
                  <a:close/>
                </a:path>
              </a:pathLst>
            </a:custGeom>
            <a:noFill/>
            <a:ln w="9525">
              <a:solidFill>
                <a:srgbClr val="66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209" name="Freeform 34"/>
            <p:cNvSpPr>
              <a:spLocks/>
            </p:cNvSpPr>
            <p:nvPr/>
          </p:nvSpPr>
          <p:spPr bwMode="auto">
            <a:xfrm>
              <a:off x="3828" y="2183"/>
              <a:ext cx="146" cy="66"/>
            </a:xfrm>
            <a:custGeom>
              <a:avLst/>
              <a:gdLst>
                <a:gd name="T0" fmla="*/ 1 w 440"/>
                <a:gd name="T1" fmla="*/ 0 h 199"/>
                <a:gd name="T2" fmla="*/ 1 w 440"/>
                <a:gd name="T3" fmla="*/ 0 h 199"/>
                <a:gd name="T4" fmla="*/ 1 w 440"/>
                <a:gd name="T5" fmla="*/ 0 h 199"/>
                <a:gd name="T6" fmla="*/ 1 w 440"/>
                <a:gd name="T7" fmla="*/ 0 h 199"/>
                <a:gd name="T8" fmla="*/ 1 w 440"/>
                <a:gd name="T9" fmla="*/ 0 h 199"/>
                <a:gd name="T10" fmla="*/ 1 w 440"/>
                <a:gd name="T11" fmla="*/ 0 h 199"/>
                <a:gd name="T12" fmla="*/ 1 w 440"/>
                <a:gd name="T13" fmla="*/ 0 h 199"/>
                <a:gd name="T14" fmla="*/ 1 w 440"/>
                <a:gd name="T15" fmla="*/ 0 h 199"/>
                <a:gd name="T16" fmla="*/ 1 w 440"/>
                <a:gd name="T17" fmla="*/ 0 h 199"/>
                <a:gd name="T18" fmla="*/ 1 w 440"/>
                <a:gd name="T19" fmla="*/ 0 h 199"/>
                <a:gd name="T20" fmla="*/ 1 w 440"/>
                <a:gd name="T21" fmla="*/ 0 h 199"/>
                <a:gd name="T22" fmla="*/ 0 w 440"/>
                <a:gd name="T23" fmla="*/ 0 h 199"/>
                <a:gd name="T24" fmla="*/ 0 w 440"/>
                <a:gd name="T25" fmla="*/ 0 h 199"/>
                <a:gd name="T26" fmla="*/ 0 w 440"/>
                <a:gd name="T27" fmla="*/ 0 h 199"/>
                <a:gd name="T28" fmla="*/ 0 w 440"/>
                <a:gd name="T29" fmla="*/ 0 h 199"/>
                <a:gd name="T30" fmla="*/ 0 w 440"/>
                <a:gd name="T31" fmla="*/ 0 h 199"/>
                <a:gd name="T32" fmla="*/ 0 w 440"/>
                <a:gd name="T33" fmla="*/ 0 h 199"/>
                <a:gd name="T34" fmla="*/ 0 w 440"/>
                <a:gd name="T35" fmla="*/ 0 h 199"/>
                <a:gd name="T36" fmla="*/ 0 w 440"/>
                <a:gd name="T37" fmla="*/ 0 h 199"/>
                <a:gd name="T38" fmla="*/ 0 w 440"/>
                <a:gd name="T39" fmla="*/ 0 h 199"/>
                <a:gd name="T40" fmla="*/ 0 w 440"/>
                <a:gd name="T41" fmla="*/ 0 h 199"/>
                <a:gd name="T42" fmla="*/ 0 w 440"/>
                <a:gd name="T43" fmla="*/ 0 h 199"/>
                <a:gd name="T44" fmla="*/ 0 w 440"/>
                <a:gd name="T45" fmla="*/ 0 h 199"/>
                <a:gd name="T46" fmla="*/ 0 w 440"/>
                <a:gd name="T47" fmla="*/ 0 h 199"/>
                <a:gd name="T48" fmla="*/ 0 w 440"/>
                <a:gd name="T49" fmla="*/ 0 h 199"/>
                <a:gd name="T50" fmla="*/ 0 w 440"/>
                <a:gd name="T51" fmla="*/ 0 h 199"/>
                <a:gd name="T52" fmla="*/ 0 w 440"/>
                <a:gd name="T53" fmla="*/ 0 h 199"/>
                <a:gd name="T54" fmla="*/ 0 w 440"/>
                <a:gd name="T55" fmla="*/ 0 h 199"/>
                <a:gd name="T56" fmla="*/ 0 w 440"/>
                <a:gd name="T57" fmla="*/ 0 h 199"/>
                <a:gd name="T58" fmla="*/ 0 w 440"/>
                <a:gd name="T59" fmla="*/ 0 h 199"/>
                <a:gd name="T60" fmla="*/ 0 w 440"/>
                <a:gd name="T61" fmla="*/ 0 h 199"/>
                <a:gd name="T62" fmla="*/ 0 w 440"/>
                <a:gd name="T63" fmla="*/ 0 h 199"/>
                <a:gd name="T64" fmla="*/ 0 w 440"/>
                <a:gd name="T65" fmla="*/ 0 h 199"/>
                <a:gd name="T66" fmla="*/ 0 w 440"/>
                <a:gd name="T67" fmla="*/ 0 h 199"/>
                <a:gd name="T68" fmla="*/ 0 w 440"/>
                <a:gd name="T69" fmla="*/ 0 h 199"/>
                <a:gd name="T70" fmla="*/ 0 w 440"/>
                <a:gd name="T71" fmla="*/ 0 h 199"/>
                <a:gd name="T72" fmla="*/ 0 w 440"/>
                <a:gd name="T73" fmla="*/ 0 h 199"/>
                <a:gd name="T74" fmla="*/ 0 w 440"/>
                <a:gd name="T75" fmla="*/ 0 h 199"/>
                <a:gd name="T76" fmla="*/ 0 w 440"/>
                <a:gd name="T77" fmla="*/ 0 h 199"/>
                <a:gd name="T78" fmla="*/ 0 w 440"/>
                <a:gd name="T79" fmla="*/ 0 h 199"/>
                <a:gd name="T80" fmla="*/ 0 w 440"/>
                <a:gd name="T81" fmla="*/ 0 h 199"/>
                <a:gd name="T82" fmla="*/ 0 w 440"/>
                <a:gd name="T83" fmla="*/ 0 h 199"/>
                <a:gd name="T84" fmla="*/ 0 w 440"/>
                <a:gd name="T85" fmla="*/ 0 h 199"/>
                <a:gd name="T86" fmla="*/ 0 w 440"/>
                <a:gd name="T87" fmla="*/ 0 h 199"/>
                <a:gd name="T88" fmla="*/ 0 w 440"/>
                <a:gd name="T89" fmla="*/ 0 h 199"/>
                <a:gd name="T90" fmla="*/ 0 w 440"/>
                <a:gd name="T91" fmla="*/ 0 h 199"/>
                <a:gd name="T92" fmla="*/ 0 w 440"/>
                <a:gd name="T93" fmla="*/ 0 h 199"/>
                <a:gd name="T94" fmla="*/ 0 w 440"/>
                <a:gd name="T95" fmla="*/ 0 h 199"/>
                <a:gd name="T96" fmla="*/ 0 w 440"/>
                <a:gd name="T97" fmla="*/ 0 h 199"/>
                <a:gd name="T98" fmla="*/ 0 w 440"/>
                <a:gd name="T99" fmla="*/ 0 h 199"/>
                <a:gd name="T100" fmla="*/ 0 w 440"/>
                <a:gd name="T101" fmla="*/ 0 h 199"/>
                <a:gd name="T102" fmla="*/ 0 w 440"/>
                <a:gd name="T103" fmla="*/ 0 h 199"/>
                <a:gd name="T104" fmla="*/ 0 w 440"/>
                <a:gd name="T105" fmla="*/ 0 h 199"/>
                <a:gd name="T106" fmla="*/ 0 w 440"/>
                <a:gd name="T107" fmla="*/ 0 h 199"/>
                <a:gd name="T108" fmla="*/ 0 w 440"/>
                <a:gd name="T109" fmla="*/ 0 h 199"/>
                <a:gd name="T110" fmla="*/ 0 w 440"/>
                <a:gd name="T111" fmla="*/ 0 h 199"/>
                <a:gd name="T112" fmla="*/ 0 w 440"/>
                <a:gd name="T113" fmla="*/ 0 h 199"/>
                <a:gd name="T114" fmla="*/ 0 w 440"/>
                <a:gd name="T115" fmla="*/ 0 h 199"/>
                <a:gd name="T116" fmla="*/ 0 w 440"/>
                <a:gd name="T117" fmla="*/ 0 h 199"/>
                <a:gd name="T118" fmla="*/ 0 w 440"/>
                <a:gd name="T119" fmla="*/ 0 h 199"/>
                <a:gd name="T120" fmla="*/ 1 w 440"/>
                <a:gd name="T121" fmla="*/ 0 h 19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40"/>
                <a:gd name="T184" fmla="*/ 0 h 199"/>
                <a:gd name="T185" fmla="*/ 440 w 440"/>
                <a:gd name="T186" fmla="*/ 199 h 199"/>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40" h="199">
                  <a:moveTo>
                    <a:pt x="374" y="15"/>
                  </a:moveTo>
                  <a:lnTo>
                    <a:pt x="387" y="8"/>
                  </a:lnTo>
                  <a:lnTo>
                    <a:pt x="403" y="3"/>
                  </a:lnTo>
                  <a:lnTo>
                    <a:pt x="418" y="0"/>
                  </a:lnTo>
                  <a:lnTo>
                    <a:pt x="430" y="0"/>
                  </a:lnTo>
                  <a:lnTo>
                    <a:pt x="438" y="5"/>
                  </a:lnTo>
                  <a:lnTo>
                    <a:pt x="440" y="17"/>
                  </a:lnTo>
                  <a:lnTo>
                    <a:pt x="434" y="36"/>
                  </a:lnTo>
                  <a:lnTo>
                    <a:pt x="416" y="62"/>
                  </a:lnTo>
                  <a:lnTo>
                    <a:pt x="403" y="78"/>
                  </a:lnTo>
                  <a:lnTo>
                    <a:pt x="386" y="94"/>
                  </a:lnTo>
                  <a:lnTo>
                    <a:pt x="365" y="112"/>
                  </a:lnTo>
                  <a:lnTo>
                    <a:pt x="339" y="127"/>
                  </a:lnTo>
                  <a:lnTo>
                    <a:pt x="313" y="142"/>
                  </a:lnTo>
                  <a:lnTo>
                    <a:pt x="284" y="155"/>
                  </a:lnTo>
                  <a:lnTo>
                    <a:pt x="253" y="169"/>
                  </a:lnTo>
                  <a:lnTo>
                    <a:pt x="222" y="179"/>
                  </a:lnTo>
                  <a:lnTo>
                    <a:pt x="191" y="189"/>
                  </a:lnTo>
                  <a:lnTo>
                    <a:pt x="159" y="194"/>
                  </a:lnTo>
                  <a:lnTo>
                    <a:pt x="127" y="198"/>
                  </a:lnTo>
                  <a:lnTo>
                    <a:pt x="97" y="199"/>
                  </a:lnTo>
                  <a:lnTo>
                    <a:pt x="70" y="197"/>
                  </a:lnTo>
                  <a:lnTo>
                    <a:pt x="43" y="190"/>
                  </a:lnTo>
                  <a:lnTo>
                    <a:pt x="20" y="179"/>
                  </a:lnTo>
                  <a:lnTo>
                    <a:pt x="0" y="165"/>
                  </a:lnTo>
                  <a:lnTo>
                    <a:pt x="2" y="143"/>
                  </a:lnTo>
                  <a:lnTo>
                    <a:pt x="14" y="122"/>
                  </a:lnTo>
                  <a:lnTo>
                    <a:pt x="34" y="102"/>
                  </a:lnTo>
                  <a:lnTo>
                    <a:pt x="58" y="84"/>
                  </a:lnTo>
                  <a:lnTo>
                    <a:pt x="84" y="68"/>
                  </a:lnTo>
                  <a:lnTo>
                    <a:pt x="111" y="56"/>
                  </a:lnTo>
                  <a:lnTo>
                    <a:pt x="133" y="46"/>
                  </a:lnTo>
                  <a:lnTo>
                    <a:pt x="149" y="42"/>
                  </a:lnTo>
                  <a:lnTo>
                    <a:pt x="165" y="41"/>
                  </a:lnTo>
                  <a:lnTo>
                    <a:pt x="176" y="45"/>
                  </a:lnTo>
                  <a:lnTo>
                    <a:pt x="181" y="53"/>
                  </a:lnTo>
                  <a:lnTo>
                    <a:pt x="184" y="62"/>
                  </a:lnTo>
                  <a:lnTo>
                    <a:pt x="187" y="66"/>
                  </a:lnTo>
                  <a:lnTo>
                    <a:pt x="191" y="68"/>
                  </a:lnTo>
                  <a:lnTo>
                    <a:pt x="197" y="68"/>
                  </a:lnTo>
                  <a:lnTo>
                    <a:pt x="204" y="68"/>
                  </a:lnTo>
                  <a:lnTo>
                    <a:pt x="210" y="68"/>
                  </a:lnTo>
                  <a:lnTo>
                    <a:pt x="217" y="69"/>
                  </a:lnTo>
                  <a:lnTo>
                    <a:pt x="222" y="72"/>
                  </a:lnTo>
                  <a:lnTo>
                    <a:pt x="226" y="77"/>
                  </a:lnTo>
                  <a:lnTo>
                    <a:pt x="229" y="81"/>
                  </a:lnTo>
                  <a:lnTo>
                    <a:pt x="233" y="84"/>
                  </a:lnTo>
                  <a:lnTo>
                    <a:pt x="238" y="86"/>
                  </a:lnTo>
                  <a:lnTo>
                    <a:pt x="246" y="88"/>
                  </a:lnTo>
                  <a:lnTo>
                    <a:pt x="253" y="88"/>
                  </a:lnTo>
                  <a:lnTo>
                    <a:pt x="261" y="86"/>
                  </a:lnTo>
                  <a:lnTo>
                    <a:pt x="269" y="84"/>
                  </a:lnTo>
                  <a:lnTo>
                    <a:pt x="277" y="77"/>
                  </a:lnTo>
                  <a:lnTo>
                    <a:pt x="286" y="69"/>
                  </a:lnTo>
                  <a:lnTo>
                    <a:pt x="298" y="60"/>
                  </a:lnTo>
                  <a:lnTo>
                    <a:pt x="313" y="50"/>
                  </a:lnTo>
                  <a:lnTo>
                    <a:pt x="329" y="41"/>
                  </a:lnTo>
                  <a:lnTo>
                    <a:pt x="343" y="33"/>
                  </a:lnTo>
                  <a:lnTo>
                    <a:pt x="357" y="25"/>
                  </a:lnTo>
                  <a:lnTo>
                    <a:pt x="367" y="19"/>
                  </a:lnTo>
                  <a:lnTo>
                    <a:pt x="374" y="15"/>
                  </a:lnTo>
                  <a:close/>
                </a:path>
              </a:pathLst>
            </a:custGeom>
            <a:noFill/>
            <a:ln w="9525">
              <a:solidFill>
                <a:srgbClr val="66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210" name="Freeform 35"/>
            <p:cNvSpPr>
              <a:spLocks/>
            </p:cNvSpPr>
            <p:nvPr/>
          </p:nvSpPr>
          <p:spPr bwMode="auto">
            <a:xfrm>
              <a:off x="3811" y="2060"/>
              <a:ext cx="122" cy="68"/>
            </a:xfrm>
            <a:custGeom>
              <a:avLst/>
              <a:gdLst>
                <a:gd name="T0" fmla="*/ 0 w 366"/>
                <a:gd name="T1" fmla="*/ 0 h 203"/>
                <a:gd name="T2" fmla="*/ 0 w 366"/>
                <a:gd name="T3" fmla="*/ 0 h 203"/>
                <a:gd name="T4" fmla="*/ 0 w 366"/>
                <a:gd name="T5" fmla="*/ 0 h 203"/>
                <a:gd name="T6" fmla="*/ 0 w 366"/>
                <a:gd name="T7" fmla="*/ 0 h 203"/>
                <a:gd name="T8" fmla="*/ 0 w 366"/>
                <a:gd name="T9" fmla="*/ 0 h 203"/>
                <a:gd name="T10" fmla="*/ 0 w 366"/>
                <a:gd name="T11" fmla="*/ 0 h 203"/>
                <a:gd name="T12" fmla="*/ 0 w 366"/>
                <a:gd name="T13" fmla="*/ 0 h 203"/>
                <a:gd name="T14" fmla="*/ 0 w 366"/>
                <a:gd name="T15" fmla="*/ 0 h 203"/>
                <a:gd name="T16" fmla="*/ 0 w 366"/>
                <a:gd name="T17" fmla="*/ 0 h 203"/>
                <a:gd name="T18" fmla="*/ 0 w 366"/>
                <a:gd name="T19" fmla="*/ 0 h 203"/>
                <a:gd name="T20" fmla="*/ 0 w 366"/>
                <a:gd name="T21" fmla="*/ 0 h 203"/>
                <a:gd name="T22" fmla="*/ 0 w 366"/>
                <a:gd name="T23" fmla="*/ 0 h 203"/>
                <a:gd name="T24" fmla="*/ 0 w 366"/>
                <a:gd name="T25" fmla="*/ 0 h 203"/>
                <a:gd name="T26" fmla="*/ 0 w 366"/>
                <a:gd name="T27" fmla="*/ 0 h 203"/>
                <a:gd name="T28" fmla="*/ 0 w 366"/>
                <a:gd name="T29" fmla="*/ 0 h 203"/>
                <a:gd name="T30" fmla="*/ 0 w 366"/>
                <a:gd name="T31" fmla="*/ 0 h 203"/>
                <a:gd name="T32" fmla="*/ 1 w 366"/>
                <a:gd name="T33" fmla="*/ 0 h 203"/>
                <a:gd name="T34" fmla="*/ 0 w 366"/>
                <a:gd name="T35" fmla="*/ 0 h 203"/>
                <a:gd name="T36" fmla="*/ 0 w 366"/>
                <a:gd name="T37" fmla="*/ 0 h 203"/>
                <a:gd name="T38" fmla="*/ 0 w 366"/>
                <a:gd name="T39" fmla="*/ 0 h 203"/>
                <a:gd name="T40" fmla="*/ 0 w 366"/>
                <a:gd name="T41" fmla="*/ 0 h 203"/>
                <a:gd name="T42" fmla="*/ 0 w 366"/>
                <a:gd name="T43" fmla="*/ 0 h 203"/>
                <a:gd name="T44" fmla="*/ 0 w 366"/>
                <a:gd name="T45" fmla="*/ 0 h 203"/>
                <a:gd name="T46" fmla="*/ 0 w 366"/>
                <a:gd name="T47" fmla="*/ 0 h 203"/>
                <a:gd name="T48" fmla="*/ 0 w 366"/>
                <a:gd name="T49" fmla="*/ 0 h 203"/>
                <a:gd name="T50" fmla="*/ 0 w 366"/>
                <a:gd name="T51" fmla="*/ 0 h 203"/>
                <a:gd name="T52" fmla="*/ 0 w 366"/>
                <a:gd name="T53" fmla="*/ 0 h 203"/>
                <a:gd name="T54" fmla="*/ 0 w 366"/>
                <a:gd name="T55" fmla="*/ 0 h 203"/>
                <a:gd name="T56" fmla="*/ 0 w 366"/>
                <a:gd name="T57" fmla="*/ 0 h 203"/>
                <a:gd name="T58" fmla="*/ 0 w 366"/>
                <a:gd name="T59" fmla="*/ 0 h 203"/>
                <a:gd name="T60" fmla="*/ 0 w 366"/>
                <a:gd name="T61" fmla="*/ 0 h 203"/>
                <a:gd name="T62" fmla="*/ 0 w 366"/>
                <a:gd name="T63" fmla="*/ 0 h 203"/>
                <a:gd name="T64" fmla="*/ 0 w 366"/>
                <a:gd name="T65" fmla="*/ 0 h 203"/>
                <a:gd name="T66" fmla="*/ 0 w 366"/>
                <a:gd name="T67" fmla="*/ 0 h 203"/>
                <a:gd name="T68" fmla="*/ 0 w 366"/>
                <a:gd name="T69" fmla="*/ 0 h 203"/>
                <a:gd name="T70" fmla="*/ 0 w 366"/>
                <a:gd name="T71" fmla="*/ 0 h 203"/>
                <a:gd name="T72" fmla="*/ 0 w 366"/>
                <a:gd name="T73" fmla="*/ 0 h 203"/>
                <a:gd name="T74" fmla="*/ 0 w 366"/>
                <a:gd name="T75" fmla="*/ 0 h 203"/>
                <a:gd name="T76" fmla="*/ 0 w 366"/>
                <a:gd name="T77" fmla="*/ 0 h 203"/>
                <a:gd name="T78" fmla="*/ 0 w 366"/>
                <a:gd name="T79" fmla="*/ 0 h 203"/>
                <a:gd name="T80" fmla="*/ 0 w 366"/>
                <a:gd name="T81" fmla="*/ 0 h 203"/>
                <a:gd name="T82" fmla="*/ 0 w 366"/>
                <a:gd name="T83" fmla="*/ 0 h 203"/>
                <a:gd name="T84" fmla="*/ 0 w 366"/>
                <a:gd name="T85" fmla="*/ 0 h 203"/>
                <a:gd name="T86" fmla="*/ 0 w 366"/>
                <a:gd name="T87" fmla="*/ 0 h 203"/>
                <a:gd name="T88" fmla="*/ 0 w 366"/>
                <a:gd name="T89" fmla="*/ 0 h 203"/>
                <a:gd name="T90" fmla="*/ 0 w 366"/>
                <a:gd name="T91" fmla="*/ 0 h 203"/>
                <a:gd name="T92" fmla="*/ 0 w 366"/>
                <a:gd name="T93" fmla="*/ 0 h 203"/>
                <a:gd name="T94" fmla="*/ 0 w 366"/>
                <a:gd name="T95" fmla="*/ 0 h 203"/>
                <a:gd name="T96" fmla="*/ 0 w 366"/>
                <a:gd name="T97" fmla="*/ 0 h 203"/>
                <a:gd name="T98" fmla="*/ 0 w 366"/>
                <a:gd name="T99" fmla="*/ 0 h 203"/>
                <a:gd name="T100" fmla="*/ 0 w 366"/>
                <a:gd name="T101" fmla="*/ 0 h 203"/>
                <a:gd name="T102" fmla="*/ 0 w 366"/>
                <a:gd name="T103" fmla="*/ 0 h 203"/>
                <a:gd name="T104" fmla="*/ 0 w 366"/>
                <a:gd name="T105" fmla="*/ 0 h 203"/>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366"/>
                <a:gd name="T160" fmla="*/ 0 h 203"/>
                <a:gd name="T161" fmla="*/ 366 w 366"/>
                <a:gd name="T162" fmla="*/ 203 h 203"/>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366" h="203">
                  <a:moveTo>
                    <a:pt x="0" y="203"/>
                  </a:moveTo>
                  <a:lnTo>
                    <a:pt x="27" y="199"/>
                  </a:lnTo>
                  <a:lnTo>
                    <a:pt x="53" y="192"/>
                  </a:lnTo>
                  <a:lnTo>
                    <a:pt x="81" y="184"/>
                  </a:lnTo>
                  <a:lnTo>
                    <a:pt x="111" y="175"/>
                  </a:lnTo>
                  <a:lnTo>
                    <a:pt x="139" y="164"/>
                  </a:lnTo>
                  <a:lnTo>
                    <a:pt x="166" y="154"/>
                  </a:lnTo>
                  <a:lnTo>
                    <a:pt x="194" y="142"/>
                  </a:lnTo>
                  <a:lnTo>
                    <a:pt x="221" y="129"/>
                  </a:lnTo>
                  <a:lnTo>
                    <a:pt x="246" y="115"/>
                  </a:lnTo>
                  <a:lnTo>
                    <a:pt x="270" y="102"/>
                  </a:lnTo>
                  <a:lnTo>
                    <a:pt x="293" y="87"/>
                  </a:lnTo>
                  <a:lnTo>
                    <a:pt x="313" y="74"/>
                  </a:lnTo>
                  <a:lnTo>
                    <a:pt x="330" y="61"/>
                  </a:lnTo>
                  <a:lnTo>
                    <a:pt x="346" y="47"/>
                  </a:lnTo>
                  <a:lnTo>
                    <a:pt x="358" y="34"/>
                  </a:lnTo>
                  <a:lnTo>
                    <a:pt x="366" y="22"/>
                  </a:lnTo>
                  <a:lnTo>
                    <a:pt x="363" y="13"/>
                  </a:lnTo>
                  <a:lnTo>
                    <a:pt x="359" y="5"/>
                  </a:lnTo>
                  <a:lnTo>
                    <a:pt x="355" y="0"/>
                  </a:lnTo>
                  <a:lnTo>
                    <a:pt x="348" y="0"/>
                  </a:lnTo>
                  <a:lnTo>
                    <a:pt x="340" y="1"/>
                  </a:lnTo>
                  <a:lnTo>
                    <a:pt x="331" y="5"/>
                  </a:lnTo>
                  <a:lnTo>
                    <a:pt x="321" y="9"/>
                  </a:lnTo>
                  <a:lnTo>
                    <a:pt x="310" y="14"/>
                  </a:lnTo>
                  <a:lnTo>
                    <a:pt x="301" y="21"/>
                  </a:lnTo>
                  <a:lnTo>
                    <a:pt x="294" y="29"/>
                  </a:lnTo>
                  <a:lnTo>
                    <a:pt x="289" y="39"/>
                  </a:lnTo>
                  <a:lnTo>
                    <a:pt x="287" y="51"/>
                  </a:lnTo>
                  <a:lnTo>
                    <a:pt x="277" y="50"/>
                  </a:lnTo>
                  <a:lnTo>
                    <a:pt x="266" y="51"/>
                  </a:lnTo>
                  <a:lnTo>
                    <a:pt x="255" y="55"/>
                  </a:lnTo>
                  <a:lnTo>
                    <a:pt x="245" y="61"/>
                  </a:lnTo>
                  <a:lnTo>
                    <a:pt x="236" y="67"/>
                  </a:lnTo>
                  <a:lnTo>
                    <a:pt x="229" y="75"/>
                  </a:lnTo>
                  <a:lnTo>
                    <a:pt x="224" y="85"/>
                  </a:lnTo>
                  <a:lnTo>
                    <a:pt x="222" y="94"/>
                  </a:lnTo>
                  <a:lnTo>
                    <a:pt x="213" y="87"/>
                  </a:lnTo>
                  <a:lnTo>
                    <a:pt x="202" y="82"/>
                  </a:lnTo>
                  <a:lnTo>
                    <a:pt x="190" y="81"/>
                  </a:lnTo>
                  <a:lnTo>
                    <a:pt x="178" y="81"/>
                  </a:lnTo>
                  <a:lnTo>
                    <a:pt x="165" y="86"/>
                  </a:lnTo>
                  <a:lnTo>
                    <a:pt x="152" y="97"/>
                  </a:lnTo>
                  <a:lnTo>
                    <a:pt x="137" y="111"/>
                  </a:lnTo>
                  <a:lnTo>
                    <a:pt x="123" y="132"/>
                  </a:lnTo>
                  <a:lnTo>
                    <a:pt x="116" y="123"/>
                  </a:lnTo>
                  <a:lnTo>
                    <a:pt x="104" y="111"/>
                  </a:lnTo>
                  <a:lnTo>
                    <a:pt x="89" y="102"/>
                  </a:lnTo>
                  <a:lnTo>
                    <a:pt x="72" y="98"/>
                  </a:lnTo>
                  <a:lnTo>
                    <a:pt x="53" y="103"/>
                  </a:lnTo>
                  <a:lnTo>
                    <a:pt x="35" y="121"/>
                  </a:lnTo>
                  <a:lnTo>
                    <a:pt x="16" y="152"/>
                  </a:lnTo>
                  <a:lnTo>
                    <a:pt x="0" y="203"/>
                  </a:lnTo>
                  <a:close/>
                </a:path>
              </a:pathLst>
            </a:custGeom>
            <a:noFill/>
            <a:ln w="9525">
              <a:solidFill>
                <a:srgbClr val="66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211" name="Freeform 36"/>
            <p:cNvSpPr>
              <a:spLocks/>
            </p:cNvSpPr>
            <p:nvPr/>
          </p:nvSpPr>
          <p:spPr bwMode="auto">
            <a:xfrm>
              <a:off x="3837" y="1913"/>
              <a:ext cx="137" cy="122"/>
            </a:xfrm>
            <a:custGeom>
              <a:avLst/>
              <a:gdLst>
                <a:gd name="T0" fmla="*/ 1 w 412"/>
                <a:gd name="T1" fmla="*/ 0 h 365"/>
                <a:gd name="T2" fmla="*/ 1 w 412"/>
                <a:gd name="T3" fmla="*/ 0 h 365"/>
                <a:gd name="T4" fmla="*/ 1 w 412"/>
                <a:gd name="T5" fmla="*/ 0 h 365"/>
                <a:gd name="T6" fmla="*/ 1 w 412"/>
                <a:gd name="T7" fmla="*/ 0 h 365"/>
                <a:gd name="T8" fmla="*/ 1 w 412"/>
                <a:gd name="T9" fmla="*/ 0 h 365"/>
                <a:gd name="T10" fmla="*/ 1 w 412"/>
                <a:gd name="T11" fmla="*/ 0 h 365"/>
                <a:gd name="T12" fmla="*/ 0 w 412"/>
                <a:gd name="T13" fmla="*/ 0 h 365"/>
                <a:gd name="T14" fmla="*/ 0 w 412"/>
                <a:gd name="T15" fmla="*/ 0 h 365"/>
                <a:gd name="T16" fmla="*/ 0 w 412"/>
                <a:gd name="T17" fmla="*/ 0 h 365"/>
                <a:gd name="T18" fmla="*/ 0 w 412"/>
                <a:gd name="T19" fmla="*/ 0 h 365"/>
                <a:gd name="T20" fmla="*/ 0 w 412"/>
                <a:gd name="T21" fmla="*/ 0 h 365"/>
                <a:gd name="T22" fmla="*/ 0 w 412"/>
                <a:gd name="T23" fmla="*/ 0 h 365"/>
                <a:gd name="T24" fmla="*/ 0 w 412"/>
                <a:gd name="T25" fmla="*/ 0 h 365"/>
                <a:gd name="T26" fmla="*/ 0 w 412"/>
                <a:gd name="T27" fmla="*/ 0 h 365"/>
                <a:gd name="T28" fmla="*/ 0 w 412"/>
                <a:gd name="T29" fmla="*/ 0 h 365"/>
                <a:gd name="T30" fmla="*/ 0 w 412"/>
                <a:gd name="T31" fmla="*/ 0 h 365"/>
                <a:gd name="T32" fmla="*/ 0 w 412"/>
                <a:gd name="T33" fmla="*/ 0 h 365"/>
                <a:gd name="T34" fmla="*/ 0 w 412"/>
                <a:gd name="T35" fmla="*/ 0 h 365"/>
                <a:gd name="T36" fmla="*/ 0 w 412"/>
                <a:gd name="T37" fmla="*/ 0 h 365"/>
                <a:gd name="T38" fmla="*/ 0 w 412"/>
                <a:gd name="T39" fmla="*/ 0 h 365"/>
                <a:gd name="T40" fmla="*/ 0 w 412"/>
                <a:gd name="T41" fmla="*/ 0 h 365"/>
                <a:gd name="T42" fmla="*/ 0 w 412"/>
                <a:gd name="T43" fmla="*/ 0 h 365"/>
                <a:gd name="T44" fmla="*/ 0 w 412"/>
                <a:gd name="T45" fmla="*/ 0 h 365"/>
                <a:gd name="T46" fmla="*/ 0 w 412"/>
                <a:gd name="T47" fmla="*/ 0 h 365"/>
                <a:gd name="T48" fmla="*/ 0 w 412"/>
                <a:gd name="T49" fmla="*/ 0 h 365"/>
                <a:gd name="T50" fmla="*/ 0 w 412"/>
                <a:gd name="T51" fmla="*/ 0 h 365"/>
                <a:gd name="T52" fmla="*/ 0 w 412"/>
                <a:gd name="T53" fmla="*/ 0 h 365"/>
                <a:gd name="T54" fmla="*/ 0 w 412"/>
                <a:gd name="T55" fmla="*/ 0 h 365"/>
                <a:gd name="T56" fmla="*/ 0 w 412"/>
                <a:gd name="T57" fmla="*/ 0 h 365"/>
                <a:gd name="T58" fmla="*/ 0 w 412"/>
                <a:gd name="T59" fmla="*/ 0 h 365"/>
                <a:gd name="T60" fmla="*/ 0 w 412"/>
                <a:gd name="T61" fmla="*/ 0 h 365"/>
                <a:gd name="T62" fmla="*/ 0 w 412"/>
                <a:gd name="T63" fmla="*/ 0 h 36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12"/>
                <a:gd name="T97" fmla="*/ 0 h 365"/>
                <a:gd name="T98" fmla="*/ 412 w 412"/>
                <a:gd name="T99" fmla="*/ 365 h 36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12" h="365">
                  <a:moveTo>
                    <a:pt x="371" y="365"/>
                  </a:moveTo>
                  <a:lnTo>
                    <a:pt x="379" y="352"/>
                  </a:lnTo>
                  <a:lnTo>
                    <a:pt x="387" y="338"/>
                  </a:lnTo>
                  <a:lnTo>
                    <a:pt x="394" y="324"/>
                  </a:lnTo>
                  <a:lnTo>
                    <a:pt x="400" y="309"/>
                  </a:lnTo>
                  <a:lnTo>
                    <a:pt x="404" y="296"/>
                  </a:lnTo>
                  <a:lnTo>
                    <a:pt x="408" y="284"/>
                  </a:lnTo>
                  <a:lnTo>
                    <a:pt x="411" y="272"/>
                  </a:lnTo>
                  <a:lnTo>
                    <a:pt x="412" y="261"/>
                  </a:lnTo>
                  <a:lnTo>
                    <a:pt x="403" y="244"/>
                  </a:lnTo>
                  <a:lnTo>
                    <a:pt x="391" y="225"/>
                  </a:lnTo>
                  <a:lnTo>
                    <a:pt x="376" y="207"/>
                  </a:lnTo>
                  <a:lnTo>
                    <a:pt x="362" y="190"/>
                  </a:lnTo>
                  <a:lnTo>
                    <a:pt x="345" y="171"/>
                  </a:lnTo>
                  <a:lnTo>
                    <a:pt x="327" y="154"/>
                  </a:lnTo>
                  <a:lnTo>
                    <a:pt x="310" y="136"/>
                  </a:lnTo>
                  <a:lnTo>
                    <a:pt x="293" y="120"/>
                  </a:lnTo>
                  <a:lnTo>
                    <a:pt x="274" y="105"/>
                  </a:lnTo>
                  <a:lnTo>
                    <a:pt x="257" y="90"/>
                  </a:lnTo>
                  <a:lnTo>
                    <a:pt x="241" y="75"/>
                  </a:lnTo>
                  <a:lnTo>
                    <a:pt x="225" y="62"/>
                  </a:lnTo>
                  <a:lnTo>
                    <a:pt x="212" y="50"/>
                  </a:lnTo>
                  <a:lnTo>
                    <a:pt x="200" y="39"/>
                  </a:lnTo>
                  <a:lnTo>
                    <a:pt x="190" y="30"/>
                  </a:lnTo>
                  <a:lnTo>
                    <a:pt x="184" y="22"/>
                  </a:lnTo>
                  <a:lnTo>
                    <a:pt x="172" y="10"/>
                  </a:lnTo>
                  <a:lnTo>
                    <a:pt x="157" y="2"/>
                  </a:lnTo>
                  <a:lnTo>
                    <a:pt x="144" y="0"/>
                  </a:lnTo>
                  <a:lnTo>
                    <a:pt x="132" y="0"/>
                  </a:lnTo>
                  <a:lnTo>
                    <a:pt x="123" y="5"/>
                  </a:lnTo>
                  <a:lnTo>
                    <a:pt x="117" y="14"/>
                  </a:lnTo>
                  <a:lnTo>
                    <a:pt x="119" y="26"/>
                  </a:lnTo>
                  <a:lnTo>
                    <a:pt x="128" y="42"/>
                  </a:lnTo>
                  <a:lnTo>
                    <a:pt x="141" y="59"/>
                  </a:lnTo>
                  <a:lnTo>
                    <a:pt x="155" y="75"/>
                  </a:lnTo>
                  <a:lnTo>
                    <a:pt x="165" y="90"/>
                  </a:lnTo>
                  <a:lnTo>
                    <a:pt x="169" y="102"/>
                  </a:lnTo>
                  <a:lnTo>
                    <a:pt x="164" y="114"/>
                  </a:lnTo>
                  <a:lnTo>
                    <a:pt x="149" y="124"/>
                  </a:lnTo>
                  <a:lnTo>
                    <a:pt x="121" y="132"/>
                  </a:lnTo>
                  <a:lnTo>
                    <a:pt x="76" y="140"/>
                  </a:lnTo>
                  <a:lnTo>
                    <a:pt x="34" y="147"/>
                  </a:lnTo>
                  <a:lnTo>
                    <a:pt x="10" y="156"/>
                  </a:lnTo>
                  <a:lnTo>
                    <a:pt x="0" y="166"/>
                  </a:lnTo>
                  <a:lnTo>
                    <a:pt x="6" y="175"/>
                  </a:lnTo>
                  <a:lnTo>
                    <a:pt x="18" y="183"/>
                  </a:lnTo>
                  <a:lnTo>
                    <a:pt x="36" y="190"/>
                  </a:lnTo>
                  <a:lnTo>
                    <a:pt x="55" y="195"/>
                  </a:lnTo>
                  <a:lnTo>
                    <a:pt x="73" y="198"/>
                  </a:lnTo>
                  <a:lnTo>
                    <a:pt x="83" y="198"/>
                  </a:lnTo>
                  <a:lnTo>
                    <a:pt x="92" y="198"/>
                  </a:lnTo>
                  <a:lnTo>
                    <a:pt x="104" y="198"/>
                  </a:lnTo>
                  <a:lnTo>
                    <a:pt x="116" y="198"/>
                  </a:lnTo>
                  <a:lnTo>
                    <a:pt x="131" y="198"/>
                  </a:lnTo>
                  <a:lnTo>
                    <a:pt x="147" y="199"/>
                  </a:lnTo>
                  <a:lnTo>
                    <a:pt x="164" y="203"/>
                  </a:lnTo>
                  <a:lnTo>
                    <a:pt x="181" y="208"/>
                  </a:lnTo>
                  <a:lnTo>
                    <a:pt x="201" y="216"/>
                  </a:lnTo>
                  <a:lnTo>
                    <a:pt x="221" y="225"/>
                  </a:lnTo>
                  <a:lnTo>
                    <a:pt x="244" y="239"/>
                  </a:lnTo>
                  <a:lnTo>
                    <a:pt x="266" y="256"/>
                  </a:lnTo>
                  <a:lnTo>
                    <a:pt x="291" y="276"/>
                  </a:lnTo>
                  <a:lnTo>
                    <a:pt x="317" y="301"/>
                  </a:lnTo>
                  <a:lnTo>
                    <a:pt x="343" y="330"/>
                  </a:lnTo>
                  <a:lnTo>
                    <a:pt x="371" y="365"/>
                  </a:lnTo>
                  <a:close/>
                </a:path>
              </a:pathLst>
            </a:custGeom>
            <a:noFill/>
            <a:ln w="9525">
              <a:solidFill>
                <a:srgbClr val="66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212" name="Freeform 37"/>
            <p:cNvSpPr>
              <a:spLocks/>
            </p:cNvSpPr>
            <p:nvPr/>
          </p:nvSpPr>
          <p:spPr bwMode="auto">
            <a:xfrm>
              <a:off x="3713" y="2171"/>
              <a:ext cx="18" cy="9"/>
            </a:xfrm>
            <a:custGeom>
              <a:avLst/>
              <a:gdLst>
                <a:gd name="T0" fmla="*/ 0 w 56"/>
                <a:gd name="T1" fmla="*/ 0 h 28"/>
                <a:gd name="T2" fmla="*/ 0 w 56"/>
                <a:gd name="T3" fmla="*/ 0 h 28"/>
                <a:gd name="T4" fmla="*/ 0 w 56"/>
                <a:gd name="T5" fmla="*/ 0 h 28"/>
                <a:gd name="T6" fmla="*/ 0 w 56"/>
                <a:gd name="T7" fmla="*/ 0 h 28"/>
                <a:gd name="T8" fmla="*/ 0 w 56"/>
                <a:gd name="T9" fmla="*/ 0 h 28"/>
                <a:gd name="T10" fmla="*/ 0 w 56"/>
                <a:gd name="T11" fmla="*/ 0 h 28"/>
                <a:gd name="T12" fmla="*/ 0 w 56"/>
                <a:gd name="T13" fmla="*/ 0 h 28"/>
                <a:gd name="T14" fmla="*/ 0 w 56"/>
                <a:gd name="T15" fmla="*/ 0 h 28"/>
                <a:gd name="T16" fmla="*/ 0 w 56"/>
                <a:gd name="T17" fmla="*/ 0 h 28"/>
                <a:gd name="T18" fmla="*/ 0 w 56"/>
                <a:gd name="T19" fmla="*/ 0 h 28"/>
                <a:gd name="T20" fmla="*/ 0 w 56"/>
                <a:gd name="T21" fmla="*/ 0 h 28"/>
                <a:gd name="T22" fmla="*/ 0 w 56"/>
                <a:gd name="T23" fmla="*/ 0 h 28"/>
                <a:gd name="T24" fmla="*/ 0 w 56"/>
                <a:gd name="T25" fmla="*/ 0 h 28"/>
                <a:gd name="T26" fmla="*/ 0 w 56"/>
                <a:gd name="T27" fmla="*/ 0 h 28"/>
                <a:gd name="T28" fmla="*/ 0 w 56"/>
                <a:gd name="T29" fmla="*/ 0 h 28"/>
                <a:gd name="T30" fmla="*/ 0 w 56"/>
                <a:gd name="T31" fmla="*/ 0 h 28"/>
                <a:gd name="T32" fmla="*/ 0 w 56"/>
                <a:gd name="T33" fmla="*/ 0 h 2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6"/>
                <a:gd name="T52" fmla="*/ 0 h 28"/>
                <a:gd name="T53" fmla="*/ 56 w 56"/>
                <a:gd name="T54" fmla="*/ 28 h 2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6" h="28">
                  <a:moveTo>
                    <a:pt x="28" y="28"/>
                  </a:moveTo>
                  <a:lnTo>
                    <a:pt x="39" y="26"/>
                  </a:lnTo>
                  <a:lnTo>
                    <a:pt x="48" y="24"/>
                  </a:lnTo>
                  <a:lnTo>
                    <a:pt x="53" y="20"/>
                  </a:lnTo>
                  <a:lnTo>
                    <a:pt x="56" y="14"/>
                  </a:lnTo>
                  <a:lnTo>
                    <a:pt x="53" y="9"/>
                  </a:lnTo>
                  <a:lnTo>
                    <a:pt x="48" y="4"/>
                  </a:lnTo>
                  <a:lnTo>
                    <a:pt x="39" y="1"/>
                  </a:lnTo>
                  <a:lnTo>
                    <a:pt x="28" y="0"/>
                  </a:lnTo>
                  <a:lnTo>
                    <a:pt x="17" y="1"/>
                  </a:lnTo>
                  <a:lnTo>
                    <a:pt x="8" y="4"/>
                  </a:lnTo>
                  <a:lnTo>
                    <a:pt x="3" y="9"/>
                  </a:lnTo>
                  <a:lnTo>
                    <a:pt x="0" y="14"/>
                  </a:lnTo>
                  <a:lnTo>
                    <a:pt x="3" y="20"/>
                  </a:lnTo>
                  <a:lnTo>
                    <a:pt x="8" y="24"/>
                  </a:lnTo>
                  <a:lnTo>
                    <a:pt x="17" y="26"/>
                  </a:lnTo>
                  <a:lnTo>
                    <a:pt x="28" y="28"/>
                  </a:lnTo>
                  <a:close/>
                </a:path>
              </a:pathLst>
            </a:custGeom>
            <a:noFill/>
            <a:ln w="9525">
              <a:solidFill>
                <a:srgbClr val="66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9" name="Group 38"/>
          <p:cNvGrpSpPr>
            <a:grpSpLocks/>
          </p:cNvGrpSpPr>
          <p:nvPr/>
        </p:nvGrpSpPr>
        <p:grpSpPr bwMode="auto">
          <a:xfrm>
            <a:off x="3478213" y="3505200"/>
            <a:ext cx="4294187" cy="2438400"/>
            <a:chOff x="1236" y="396"/>
            <a:chExt cx="2496" cy="1412"/>
          </a:xfrm>
        </p:grpSpPr>
        <p:sp>
          <p:nvSpPr>
            <p:cNvPr id="8205" name="Line 39"/>
            <p:cNvSpPr>
              <a:spLocks noChangeShapeType="1"/>
            </p:cNvSpPr>
            <p:nvPr/>
          </p:nvSpPr>
          <p:spPr bwMode="auto">
            <a:xfrm>
              <a:off x="3168" y="1236"/>
              <a:ext cx="564" cy="572"/>
            </a:xfrm>
            <a:prstGeom prst="line">
              <a:avLst/>
            </a:prstGeom>
            <a:noFill/>
            <a:ln w="38100">
              <a:solidFill>
                <a:schemeClr val="tx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206" name="Line 40"/>
            <p:cNvSpPr>
              <a:spLocks noChangeShapeType="1"/>
            </p:cNvSpPr>
            <p:nvPr/>
          </p:nvSpPr>
          <p:spPr bwMode="auto">
            <a:xfrm>
              <a:off x="1236" y="396"/>
              <a:ext cx="1944" cy="860"/>
            </a:xfrm>
            <a:prstGeom prst="line">
              <a:avLst/>
            </a:prstGeom>
            <a:noFill/>
            <a:ln w="38100">
              <a:solidFill>
                <a:schemeClr val="tx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sp>
        <p:nvSpPr>
          <p:cNvPr id="33" name="Line 41"/>
          <p:cNvSpPr>
            <a:spLocks noChangeShapeType="1"/>
          </p:cNvSpPr>
          <p:nvPr/>
        </p:nvSpPr>
        <p:spPr bwMode="auto">
          <a:xfrm>
            <a:off x="6364288" y="4770438"/>
            <a:ext cx="1152525" cy="509587"/>
          </a:xfrm>
          <a:prstGeom prst="line">
            <a:avLst/>
          </a:prstGeom>
          <a:noFill/>
          <a:ln w="38100">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4" name="Oval 42"/>
          <p:cNvSpPr>
            <a:spLocks noChangeArrowheads="1"/>
          </p:cNvSpPr>
          <p:nvPr/>
        </p:nvSpPr>
        <p:spPr bwMode="auto">
          <a:xfrm>
            <a:off x="304800" y="3000375"/>
            <a:ext cx="3733800" cy="519113"/>
          </a:xfrm>
          <a:prstGeom prst="ellipse">
            <a:avLst/>
          </a:prstGeom>
          <a:noFill/>
          <a:ln w="38100">
            <a:solidFill>
              <a:srgbClr val="FC0128"/>
            </a:solidFill>
            <a:round/>
            <a:headEnd/>
            <a:tailEnd/>
          </a:ln>
          <a:extLst>
            <a:ext uri="{909E8E84-426E-40DD-AFC4-6F175D3DCCD1}">
              <a14:hiddenFill xmlns:a14="http://schemas.microsoft.com/office/drawing/2010/main">
                <a:solidFill>
                  <a:srgbClr val="FFFFFF"/>
                </a:solidFill>
              </a14:hiddenFill>
            </a:ext>
          </a:extLst>
        </p:spPr>
        <p:txBody>
          <a:bodyPr anchor="ctr">
            <a:spAutoFit/>
          </a:bodyPr>
          <a:lstStyle/>
          <a:p>
            <a:endParaRPr lang="en-US"/>
          </a:p>
        </p:txBody>
      </p:sp>
      <p:grpSp>
        <p:nvGrpSpPr>
          <p:cNvPr id="10" name="Group 37"/>
          <p:cNvGrpSpPr>
            <a:grpSpLocks/>
          </p:cNvGrpSpPr>
          <p:nvPr/>
        </p:nvGrpSpPr>
        <p:grpSpPr bwMode="auto">
          <a:xfrm>
            <a:off x="0" y="4854575"/>
            <a:ext cx="4583113" cy="2003425"/>
            <a:chOff x="0" y="4854575"/>
            <a:chExt cx="4583113" cy="2003425"/>
          </a:xfrm>
        </p:grpSpPr>
        <p:sp>
          <p:nvSpPr>
            <p:cNvPr id="8203" name="AutoShape 43"/>
            <p:cNvSpPr>
              <a:spLocks noChangeArrowheads="1"/>
            </p:cNvSpPr>
            <p:nvPr/>
          </p:nvSpPr>
          <p:spPr bwMode="auto">
            <a:xfrm>
              <a:off x="0" y="4854575"/>
              <a:ext cx="4583113" cy="2003425"/>
            </a:xfrm>
            <a:prstGeom prst="roundRect">
              <a:avLst>
                <a:gd name="adj" fmla="val 16667"/>
              </a:avLst>
            </a:prstGeom>
            <a:solidFill>
              <a:schemeClr val="accent1"/>
            </a:solidFill>
            <a:ln w="38100">
              <a:solidFill>
                <a:srgbClr val="000000"/>
              </a:solidFill>
              <a:round/>
              <a:headEnd type="none" w="sm" len="sm"/>
              <a:tailEnd type="none" w="sm" len="sm"/>
            </a:ln>
          </p:spPr>
          <p:txBody>
            <a:bodyPr wrap="none" anchor="ctr"/>
            <a:lstStyle/>
            <a:p>
              <a:pPr algn="ctr"/>
              <a:endParaRPr lang="en-US"/>
            </a:p>
          </p:txBody>
        </p:sp>
        <p:sp>
          <p:nvSpPr>
            <p:cNvPr id="37" name="Rectangle 44"/>
            <p:cNvSpPr>
              <a:spLocks noChangeArrowheads="1"/>
            </p:cNvSpPr>
            <p:nvPr/>
          </p:nvSpPr>
          <p:spPr bwMode="auto">
            <a:xfrm>
              <a:off x="0" y="4922838"/>
              <a:ext cx="4564063" cy="1858962"/>
            </a:xfrm>
            <a:prstGeom prst="rect">
              <a:avLst/>
            </a:prstGeom>
            <a:noFill/>
            <a:ln w="9525">
              <a:noFill/>
              <a:miter lim="800000"/>
              <a:headEnd/>
              <a:tailEnd/>
            </a:ln>
            <a:effectLst/>
          </p:spPr>
          <p:txBody>
            <a:bodyPr lIns="92075" tIns="46038" rIns="92075" bIns="46038">
              <a:spAutoFit/>
            </a:bodyPr>
            <a:lstStyle/>
            <a:p>
              <a:pPr marL="285750" indent="-285750">
                <a:lnSpc>
                  <a:spcPct val="140000"/>
                </a:lnSpc>
                <a:spcBef>
                  <a:spcPct val="50000"/>
                </a:spcBef>
                <a:defRPr/>
              </a:pPr>
              <a:r>
                <a:rPr lang="en-US" sz="2200" b="1" dirty="0">
                  <a:solidFill>
                    <a:schemeClr val="bg2"/>
                  </a:solidFill>
                </a:rPr>
                <a:t>	</a:t>
              </a:r>
              <a:r>
                <a:rPr lang="en-US" sz="2000" dirty="0">
                  <a:latin typeface="Comic Sans MS" pitchFamily="66" charset="0"/>
                </a:rPr>
                <a:t>Due to refraction, the image will appear</a:t>
              </a:r>
              <a:r>
                <a:rPr lang="en-US" sz="2000" dirty="0">
                  <a:solidFill>
                    <a:schemeClr val="bg2"/>
                  </a:solidFill>
                  <a:latin typeface="Comic Sans MS" pitchFamily="66" charset="0"/>
                </a:rPr>
                <a:t> </a:t>
              </a:r>
              <a:r>
                <a:rPr lang="en-US" sz="2000" dirty="0">
                  <a:solidFill>
                    <a:srgbClr val="FF0000"/>
                  </a:solidFill>
                  <a:effectLst>
                    <a:outerShdw blurRad="38100" dist="38100" dir="2700000" algn="tl">
                      <a:srgbClr val="C0C0C0"/>
                    </a:outerShdw>
                  </a:effectLst>
                  <a:latin typeface="Comic Sans MS" pitchFamily="66" charset="0"/>
                </a:rPr>
                <a:t>higher</a:t>
              </a:r>
              <a:r>
                <a:rPr lang="en-US" sz="2000" dirty="0">
                  <a:solidFill>
                    <a:schemeClr val="bg2"/>
                  </a:solidFill>
                  <a:latin typeface="Comic Sans MS" pitchFamily="66" charset="0"/>
                </a:rPr>
                <a:t> </a:t>
              </a:r>
              <a:r>
                <a:rPr lang="en-US" sz="2000" dirty="0">
                  <a:latin typeface="Comic Sans MS" pitchFamily="66" charset="0"/>
                </a:rPr>
                <a:t>than the actual fish, so you have to</a:t>
              </a:r>
              <a:r>
                <a:rPr lang="en-US" sz="2000" dirty="0">
                  <a:solidFill>
                    <a:schemeClr val="bg2"/>
                  </a:solidFill>
                  <a:latin typeface="Comic Sans MS" pitchFamily="66" charset="0"/>
                </a:rPr>
                <a:t> </a:t>
              </a:r>
              <a:r>
                <a:rPr lang="en-US" sz="2000" dirty="0">
                  <a:solidFill>
                    <a:srgbClr val="FF0000"/>
                  </a:solidFill>
                  <a:effectLst>
                    <a:outerShdw blurRad="38100" dist="38100" dir="2700000" algn="tl">
                      <a:srgbClr val="C0C0C0"/>
                    </a:outerShdw>
                  </a:effectLst>
                  <a:latin typeface="Comic Sans MS" pitchFamily="66" charset="0"/>
                </a:rPr>
                <a:t>aim</a:t>
              </a:r>
              <a:r>
                <a:rPr lang="en-US" sz="2000" dirty="0">
                  <a:solidFill>
                    <a:srgbClr val="FF0000"/>
                  </a:solidFill>
                  <a:latin typeface="Comic Sans MS" pitchFamily="66" charset="0"/>
                </a:rPr>
                <a:t> </a:t>
              </a:r>
              <a:r>
                <a:rPr lang="en-US" sz="2000" u="sng" dirty="0">
                  <a:solidFill>
                    <a:srgbClr val="FF0000"/>
                  </a:solidFill>
                  <a:effectLst>
                    <a:outerShdw blurRad="38100" dist="38100" dir="2700000" algn="tl">
                      <a:srgbClr val="C0C0C0"/>
                    </a:outerShdw>
                  </a:effectLst>
                  <a:latin typeface="Comic Sans MS" pitchFamily="66" charset="0"/>
                </a:rPr>
                <a:t>lower</a:t>
              </a:r>
              <a:r>
                <a:rPr lang="en-US" sz="2000" dirty="0">
                  <a:solidFill>
                    <a:srgbClr val="FF0000"/>
                  </a:solidFill>
                  <a:latin typeface="Comic Sans MS" pitchFamily="66" charset="0"/>
                </a:rPr>
                <a:t> </a:t>
              </a:r>
              <a:r>
                <a:rPr lang="en-US" sz="2000" dirty="0">
                  <a:latin typeface="Comic Sans MS" pitchFamily="66" charset="0"/>
                </a:rPr>
                <a:t>to compensate.</a:t>
              </a:r>
            </a:p>
          </p:txBody>
        </p:sp>
      </p:grpSp>
    </p:spTree>
    <p:custDataLst>
      <p:tags r:id="rId2"/>
    </p:custDataLst>
    <p:extLst>
      <p:ext uri="{BB962C8B-B14F-4D97-AF65-F5344CB8AC3E}">
        <p14:creationId xmlns:p14="http://schemas.microsoft.com/office/powerpoint/2010/main" val="1872682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repeatDur="0" restart="never"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par>
                          <p:cTn id="8" fill="hold">
                            <p:stCondLst>
                              <p:cond delay="500"/>
                            </p:stCondLst>
                            <p:childTnLst>
                              <p:par>
                                <p:cTn id="9" presetID="9" presetClass="entr" presetSubtype="0" repeatDur="0" restart="never"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dissolve">
                                      <p:cBhvr>
                                        <p:cTn id="11" dur="5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repeatDur="0" restart="never" fill="hold" grpId="0" nodeType="clickEffect">
                                  <p:stCondLst>
                                    <p:cond delay="0"/>
                                  </p:stCondLst>
                                  <p:childTnLst>
                                    <p:set>
                                      <p:cBhvr>
                                        <p:cTn id="15" dur="1" fill="hold">
                                          <p:stCondLst>
                                            <p:cond delay="0"/>
                                          </p:stCondLst>
                                        </p:cTn>
                                        <p:tgtEl>
                                          <p:spTgt spid="33"/>
                                        </p:tgtEl>
                                        <p:attrNameLst>
                                          <p:attrName>style.visibility</p:attrName>
                                        </p:attrNameLst>
                                      </p:cBhvr>
                                      <p:to>
                                        <p:strVal val="visible"/>
                                      </p:to>
                                    </p:set>
                                    <p:animEffect transition="in" filter="wipe(down)">
                                      <p:cBhvr>
                                        <p:cTn id="16" dur="500"/>
                                        <p:tgtEl>
                                          <p:spTgt spid="33"/>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4" repeatDur="0" restart="never" fill="hold" grpId="0" nodeType="clickEffect">
                                  <p:stCondLst>
                                    <p:cond delay="0"/>
                                  </p:stCondLst>
                                  <p:childTnLst>
                                    <p:set>
                                      <p:cBhvr>
                                        <p:cTn id="20" dur="1" fill="hold">
                                          <p:stCondLst>
                                            <p:cond delay="0"/>
                                          </p:stCondLst>
                                        </p:cTn>
                                        <p:tgtEl>
                                          <p:spTgt spid="34"/>
                                        </p:tgtEl>
                                        <p:attrNameLst>
                                          <p:attrName>style.visibility</p:attrName>
                                        </p:attrNameLst>
                                      </p:cBhvr>
                                      <p:to>
                                        <p:strVal val="visible"/>
                                      </p:to>
                                    </p:set>
                                    <p:anim calcmode="lin" valueType="num">
                                      <p:cBhvr additive="base">
                                        <p:cTn id="21" dur="500" fill="hold"/>
                                        <p:tgtEl>
                                          <p:spTgt spid="34"/>
                                        </p:tgtEl>
                                        <p:attrNameLst>
                                          <p:attrName>ppt_x</p:attrName>
                                        </p:attrNameLst>
                                      </p:cBhvr>
                                      <p:tavLst>
                                        <p:tav tm="0">
                                          <p:val>
                                            <p:strVal val="#ppt_x"/>
                                          </p:val>
                                        </p:tav>
                                        <p:tav tm="100000">
                                          <p:val>
                                            <p:strVal val="#ppt_x"/>
                                          </p:val>
                                        </p:tav>
                                      </p:tavLst>
                                    </p:anim>
                                    <p:anim calcmode="lin" valueType="num">
                                      <p:cBhvr additive="base">
                                        <p:cTn id="22"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9" presetClass="entr" presetSubtype="0" repeatDur="0" restart="never"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dissolve">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ntr" presetSubtype="0" repeatDur="0" restart="never" fill="hold" grpId="0" nodeType="clickEffect">
                                  <p:stCondLst>
                                    <p:cond delay="0"/>
                                  </p:stCondLst>
                                  <p:childTnLst>
                                    <p:set>
                                      <p:cBhvr>
                                        <p:cTn id="31"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4" grpId="0"/>
      <p:bldP spid="33" grpId="0" animBg="1"/>
      <p:bldP spid="3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TPQuestion"/>
          <p:cNvSpPr>
            <a:spLocks noGrp="1"/>
          </p:cNvSpPr>
          <p:nvPr>
            <p:ph type="title"/>
          </p:nvPr>
        </p:nvSpPr>
        <p:spPr>
          <a:xfrm>
            <a:off x="457200" y="503238"/>
            <a:ext cx="8229600" cy="1477962"/>
          </a:xfrm>
        </p:spPr>
        <p:txBody>
          <a:bodyPr/>
          <a:lstStyle/>
          <a:p>
            <a:pPr algn="l"/>
            <a:r>
              <a:rPr lang="en-US" sz="3200" smtClean="0">
                <a:latin typeface="Comic Sans MS" pitchFamily="66" charset="0"/>
              </a:rPr>
              <a:t>To shoot a fish with a </a:t>
            </a:r>
            <a:r>
              <a:rPr lang="en-US" sz="3200" i="1" smtClean="0">
                <a:latin typeface="Comic Sans MS" pitchFamily="66" charset="0"/>
              </a:rPr>
              <a:t>laser gun</a:t>
            </a:r>
            <a:r>
              <a:rPr lang="en-US" sz="3200" smtClean="0">
                <a:latin typeface="Comic Sans MS" pitchFamily="66" charset="0"/>
              </a:rPr>
              <a:t>, should you aim directly at the image, slightly above, or slightly below?</a:t>
            </a:r>
            <a:endParaRPr lang="en-US" sz="3200" smtClean="0"/>
          </a:p>
        </p:txBody>
      </p:sp>
      <p:graphicFrame>
        <p:nvGraphicFramePr>
          <p:cNvPr id="4" name="TPChart"/>
          <p:cNvGraphicFramePr>
            <a:graphicFrameLocks noChangeAspect="1"/>
          </p:cNvGraphicFramePr>
          <p:nvPr>
            <p:custDataLst>
              <p:tags r:id="rId3"/>
            </p:custDataLst>
            <p:extLst>
              <p:ext uri="{D42A27DB-BD31-4B8C-83A1-F6EECF244321}">
                <p14:modId xmlns:p14="http://schemas.microsoft.com/office/powerpoint/2010/main" val="1149759737"/>
              </p:ext>
            </p:extLst>
          </p:nvPr>
        </p:nvGraphicFramePr>
        <p:xfrm>
          <a:off x="6248400" y="1447800"/>
          <a:ext cx="2590800" cy="2914650"/>
        </p:xfrm>
        <a:graphic>
          <a:graphicData uri="http://schemas.openxmlformats.org/presentationml/2006/ole">
            <mc:AlternateContent xmlns:mc="http://schemas.openxmlformats.org/markup-compatibility/2006">
              <mc:Choice xmlns:v="urn:schemas-microsoft-com:vml" Requires="v">
                <p:oleObj spid="_x0000_s73749" name="Chart" r:id="rId6" imgW="4572000" imgH="5143500" progId="MSGraph.Chart.8">
                  <p:embed followColorScheme="full"/>
                </p:oleObj>
              </mc:Choice>
              <mc:Fallback>
                <p:oleObj name="Chart" r:id="rId6" imgW="4572000" imgH="5143500" progId="MSGraph.Chart.8">
                  <p:embed followColorScheme="full"/>
                  <p:pic>
                    <p:nvPicPr>
                      <p:cNvPr id="0" name=""/>
                      <p:cNvPicPr>
                        <a:picLocks noChangeAspect="1" noChangeArrowheads="1"/>
                      </p:cNvPicPr>
                      <p:nvPr/>
                    </p:nvPicPr>
                    <p:blipFill>
                      <a:blip r:embed="rId7"/>
                      <a:srcRect/>
                      <a:stretch>
                        <a:fillRect/>
                      </a:stretch>
                    </p:blipFill>
                    <p:spPr bwMode="auto">
                      <a:xfrm>
                        <a:off x="6248400" y="1447800"/>
                        <a:ext cx="2590800" cy="2914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 name="TPAnswers"/>
          <p:cNvSpPr>
            <a:spLocks noGrp="1"/>
          </p:cNvSpPr>
          <p:nvPr>
            <p:ph type="body" idx="1"/>
            <p:custDataLst>
              <p:tags r:id="rId4"/>
            </p:custDataLst>
          </p:nvPr>
        </p:nvSpPr>
        <p:spPr>
          <a:xfrm>
            <a:off x="304800" y="1773238"/>
            <a:ext cx="4800600" cy="1828800"/>
          </a:xfrm>
        </p:spPr>
        <p:txBody>
          <a:bodyPr>
            <a:noAutofit/>
          </a:bodyPr>
          <a:lstStyle/>
          <a:p>
            <a:pPr marL="285750" indent="-285750">
              <a:spcAft>
                <a:spcPts val="0"/>
              </a:spcAft>
              <a:buFont typeface="Arial" charset="0"/>
              <a:buNone/>
              <a:defRPr/>
            </a:pPr>
            <a:r>
              <a:rPr lang="en-US" sz="2800" dirty="0" smtClean="0">
                <a:solidFill>
                  <a:schemeClr val="tx2"/>
                </a:solidFill>
                <a:latin typeface="Comic Sans MS" pitchFamily="66" charset="0"/>
              </a:rPr>
              <a:t>1. aim directly at the image</a:t>
            </a:r>
          </a:p>
          <a:p>
            <a:pPr marL="285750" indent="-285750">
              <a:spcAft>
                <a:spcPts val="0"/>
              </a:spcAft>
              <a:buFont typeface="Arial" charset="0"/>
              <a:buNone/>
              <a:defRPr/>
            </a:pPr>
            <a:r>
              <a:rPr lang="en-US" sz="2800" dirty="0" smtClean="0">
                <a:solidFill>
                  <a:schemeClr val="tx2"/>
                </a:solidFill>
                <a:latin typeface="Comic Sans MS" pitchFamily="66" charset="0"/>
              </a:rPr>
              <a:t>2. aim slightly above</a:t>
            </a:r>
            <a:endParaRPr lang="en-US" sz="2800" baseline="30000" dirty="0" smtClean="0">
              <a:solidFill>
                <a:schemeClr val="tx2"/>
              </a:solidFill>
              <a:latin typeface="Comic Sans MS" pitchFamily="66" charset="0"/>
            </a:endParaRPr>
          </a:p>
          <a:p>
            <a:pPr marL="285750" indent="-285750">
              <a:spcAft>
                <a:spcPts val="0"/>
              </a:spcAft>
              <a:buFont typeface="Arial" charset="0"/>
              <a:buNone/>
              <a:defRPr/>
            </a:pPr>
            <a:r>
              <a:rPr lang="en-US" sz="2800" dirty="0" smtClean="0">
                <a:solidFill>
                  <a:schemeClr val="tx2"/>
                </a:solidFill>
                <a:latin typeface="Comic Sans MS" pitchFamily="66" charset="0"/>
              </a:rPr>
              <a:t>3. aim slightly below</a:t>
            </a:r>
            <a:endParaRPr lang="en-US" sz="2800" dirty="0">
              <a:solidFill>
                <a:schemeClr val="tx2"/>
              </a:solidFill>
              <a:effectLst>
                <a:outerShdw blurRad="38100" dist="38100" dir="2700000" algn="tl">
                  <a:srgbClr val="C0C0C0"/>
                </a:outerShdw>
              </a:effectLst>
              <a:latin typeface="Comic Sans MS" pitchFamily="66" charset="0"/>
            </a:endParaRPr>
          </a:p>
        </p:txBody>
      </p:sp>
      <p:grpSp>
        <p:nvGrpSpPr>
          <p:cNvPr id="9221" name="Group 4"/>
          <p:cNvGrpSpPr>
            <a:grpSpLocks/>
          </p:cNvGrpSpPr>
          <p:nvPr/>
        </p:nvGrpSpPr>
        <p:grpSpPr bwMode="auto">
          <a:xfrm>
            <a:off x="2516188" y="3578225"/>
            <a:ext cx="6627812" cy="3279775"/>
            <a:chOff x="2516188" y="3157538"/>
            <a:chExt cx="6627812" cy="3279775"/>
          </a:xfrm>
        </p:grpSpPr>
        <p:grpSp>
          <p:nvGrpSpPr>
            <p:cNvPr id="9294" name="Group 37"/>
            <p:cNvGrpSpPr>
              <a:grpSpLocks/>
            </p:cNvGrpSpPr>
            <p:nvPr/>
          </p:nvGrpSpPr>
          <p:grpSpPr bwMode="auto">
            <a:xfrm>
              <a:off x="3048000" y="3157538"/>
              <a:ext cx="990600" cy="1474787"/>
              <a:chOff x="2941638" y="3157538"/>
              <a:chExt cx="990600" cy="1474787"/>
            </a:xfrm>
          </p:grpSpPr>
          <p:sp>
            <p:nvSpPr>
              <p:cNvPr id="9305" name="Freeform 5"/>
              <p:cNvSpPr>
                <a:spLocks/>
              </p:cNvSpPr>
              <p:nvPr/>
            </p:nvSpPr>
            <p:spPr bwMode="auto">
              <a:xfrm>
                <a:off x="3257550" y="3157538"/>
                <a:ext cx="292100" cy="306387"/>
              </a:xfrm>
              <a:custGeom>
                <a:avLst/>
                <a:gdLst>
                  <a:gd name="T0" fmla="*/ 2147483647 w 552"/>
                  <a:gd name="T1" fmla="*/ 0 h 581"/>
                  <a:gd name="T2" fmla="*/ 2147483647 w 552"/>
                  <a:gd name="T3" fmla="*/ 2147483647 h 581"/>
                  <a:gd name="T4" fmla="*/ 2147483647 w 552"/>
                  <a:gd name="T5" fmla="*/ 2147483647 h 581"/>
                  <a:gd name="T6" fmla="*/ 2147483647 w 552"/>
                  <a:gd name="T7" fmla="*/ 2147483647 h 581"/>
                  <a:gd name="T8" fmla="*/ 2147483647 w 552"/>
                  <a:gd name="T9" fmla="*/ 2147483647 h 581"/>
                  <a:gd name="T10" fmla="*/ 2147483647 w 552"/>
                  <a:gd name="T11" fmla="*/ 2147483647 h 581"/>
                  <a:gd name="T12" fmla="*/ 2147483647 w 552"/>
                  <a:gd name="T13" fmla="*/ 2147483647 h 581"/>
                  <a:gd name="T14" fmla="*/ 2147483647 w 552"/>
                  <a:gd name="T15" fmla="*/ 2147483647 h 581"/>
                  <a:gd name="T16" fmla="*/ 2147483647 w 552"/>
                  <a:gd name="T17" fmla="*/ 2147483647 h 581"/>
                  <a:gd name="T18" fmla="*/ 2147483647 w 552"/>
                  <a:gd name="T19" fmla="*/ 2147483647 h 581"/>
                  <a:gd name="T20" fmla="*/ 2147483647 w 552"/>
                  <a:gd name="T21" fmla="*/ 2147483647 h 581"/>
                  <a:gd name="T22" fmla="*/ 2147483647 w 552"/>
                  <a:gd name="T23" fmla="*/ 2147483647 h 581"/>
                  <a:gd name="T24" fmla="*/ 2147483647 w 552"/>
                  <a:gd name="T25" fmla="*/ 2147483647 h 581"/>
                  <a:gd name="T26" fmla="*/ 2147483647 w 552"/>
                  <a:gd name="T27" fmla="*/ 2147483647 h 581"/>
                  <a:gd name="T28" fmla="*/ 2147483647 w 552"/>
                  <a:gd name="T29" fmla="*/ 2147483647 h 581"/>
                  <a:gd name="T30" fmla="*/ 2147483647 w 552"/>
                  <a:gd name="T31" fmla="*/ 2147483647 h 581"/>
                  <a:gd name="T32" fmla="*/ 2147483647 w 552"/>
                  <a:gd name="T33" fmla="*/ 2147483647 h 581"/>
                  <a:gd name="T34" fmla="*/ 0 w 552"/>
                  <a:gd name="T35" fmla="*/ 2147483647 h 581"/>
                  <a:gd name="T36" fmla="*/ 0 w 552"/>
                  <a:gd name="T37" fmla="*/ 2147483647 h 581"/>
                  <a:gd name="T38" fmla="*/ 2147483647 w 552"/>
                  <a:gd name="T39" fmla="*/ 2147483647 h 581"/>
                  <a:gd name="T40" fmla="*/ 2147483647 w 552"/>
                  <a:gd name="T41" fmla="*/ 2147483647 h 581"/>
                  <a:gd name="T42" fmla="*/ 2147483647 w 552"/>
                  <a:gd name="T43" fmla="*/ 2147483647 h 581"/>
                  <a:gd name="T44" fmla="*/ 2147483647 w 552"/>
                  <a:gd name="T45" fmla="*/ 2147483647 h 581"/>
                  <a:gd name="T46" fmla="*/ 2147483647 w 552"/>
                  <a:gd name="T47" fmla="*/ 2147483647 h 581"/>
                  <a:gd name="T48" fmla="*/ 2147483647 w 552"/>
                  <a:gd name="T49" fmla="*/ 0 h 58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52"/>
                  <a:gd name="T76" fmla="*/ 0 h 581"/>
                  <a:gd name="T77" fmla="*/ 552 w 552"/>
                  <a:gd name="T78" fmla="*/ 581 h 58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52" h="581">
                    <a:moveTo>
                      <a:pt x="273" y="0"/>
                    </a:moveTo>
                    <a:lnTo>
                      <a:pt x="341" y="9"/>
                    </a:lnTo>
                    <a:lnTo>
                      <a:pt x="375" y="53"/>
                    </a:lnTo>
                    <a:lnTo>
                      <a:pt x="390" y="141"/>
                    </a:lnTo>
                    <a:lnTo>
                      <a:pt x="379" y="248"/>
                    </a:lnTo>
                    <a:lnTo>
                      <a:pt x="353" y="314"/>
                    </a:lnTo>
                    <a:lnTo>
                      <a:pt x="322" y="399"/>
                    </a:lnTo>
                    <a:lnTo>
                      <a:pt x="506" y="505"/>
                    </a:lnTo>
                    <a:lnTo>
                      <a:pt x="552" y="545"/>
                    </a:lnTo>
                    <a:lnTo>
                      <a:pt x="525" y="581"/>
                    </a:lnTo>
                    <a:lnTo>
                      <a:pt x="433" y="505"/>
                    </a:lnTo>
                    <a:lnTo>
                      <a:pt x="295" y="452"/>
                    </a:lnTo>
                    <a:lnTo>
                      <a:pt x="230" y="518"/>
                    </a:lnTo>
                    <a:lnTo>
                      <a:pt x="161" y="567"/>
                    </a:lnTo>
                    <a:lnTo>
                      <a:pt x="103" y="571"/>
                    </a:lnTo>
                    <a:lnTo>
                      <a:pt x="46" y="567"/>
                    </a:lnTo>
                    <a:lnTo>
                      <a:pt x="19" y="527"/>
                    </a:lnTo>
                    <a:lnTo>
                      <a:pt x="0" y="439"/>
                    </a:lnTo>
                    <a:lnTo>
                      <a:pt x="0" y="341"/>
                    </a:lnTo>
                    <a:lnTo>
                      <a:pt x="23" y="266"/>
                    </a:lnTo>
                    <a:lnTo>
                      <a:pt x="100" y="146"/>
                    </a:lnTo>
                    <a:lnTo>
                      <a:pt x="184" y="66"/>
                    </a:lnTo>
                    <a:lnTo>
                      <a:pt x="242" y="22"/>
                    </a:lnTo>
                    <a:lnTo>
                      <a:pt x="295" y="9"/>
                    </a:lnTo>
                    <a:lnTo>
                      <a:pt x="273" y="0"/>
                    </a:lnTo>
                    <a:close/>
                  </a:path>
                </a:pathLst>
              </a:custGeom>
              <a:solidFill>
                <a:schemeClr val="accent2"/>
              </a:solidFill>
              <a:ln w="28575" cmpd="sng">
                <a:solidFill>
                  <a:schemeClr val="accent2"/>
                </a:solidFill>
                <a:round/>
                <a:headEnd/>
                <a:tailEnd/>
              </a:ln>
            </p:spPr>
            <p:txBody>
              <a:bodyPr/>
              <a:lstStyle/>
              <a:p>
                <a:endParaRPr lang="en-US"/>
              </a:p>
            </p:txBody>
          </p:sp>
          <p:sp>
            <p:nvSpPr>
              <p:cNvPr id="9306" name="Freeform 6"/>
              <p:cNvSpPr>
                <a:spLocks/>
              </p:cNvSpPr>
              <p:nvPr/>
            </p:nvSpPr>
            <p:spPr bwMode="auto">
              <a:xfrm>
                <a:off x="3330575" y="3521075"/>
                <a:ext cx="601663" cy="268288"/>
              </a:xfrm>
              <a:custGeom>
                <a:avLst/>
                <a:gdLst>
                  <a:gd name="T0" fmla="*/ 2147483647 w 1138"/>
                  <a:gd name="T1" fmla="*/ 0 h 507"/>
                  <a:gd name="T2" fmla="*/ 2147483647 w 1138"/>
                  <a:gd name="T3" fmla="*/ 2147483647 h 507"/>
                  <a:gd name="T4" fmla="*/ 2147483647 w 1138"/>
                  <a:gd name="T5" fmla="*/ 2147483647 h 507"/>
                  <a:gd name="T6" fmla="*/ 2147483647 w 1138"/>
                  <a:gd name="T7" fmla="*/ 2147483647 h 507"/>
                  <a:gd name="T8" fmla="*/ 2147483647 w 1138"/>
                  <a:gd name="T9" fmla="*/ 2147483647 h 507"/>
                  <a:gd name="T10" fmla="*/ 2147483647 w 1138"/>
                  <a:gd name="T11" fmla="*/ 2147483647 h 507"/>
                  <a:gd name="T12" fmla="*/ 2147483647 w 1138"/>
                  <a:gd name="T13" fmla="*/ 2147483647 h 507"/>
                  <a:gd name="T14" fmla="*/ 2147483647 w 1138"/>
                  <a:gd name="T15" fmla="*/ 2147483647 h 507"/>
                  <a:gd name="T16" fmla="*/ 2147483647 w 1138"/>
                  <a:gd name="T17" fmla="*/ 2147483647 h 507"/>
                  <a:gd name="T18" fmla="*/ 2147483647 w 1138"/>
                  <a:gd name="T19" fmla="*/ 2147483647 h 507"/>
                  <a:gd name="T20" fmla="*/ 2147483647 w 1138"/>
                  <a:gd name="T21" fmla="*/ 2147483647 h 507"/>
                  <a:gd name="T22" fmla="*/ 2147483647 w 1138"/>
                  <a:gd name="T23" fmla="*/ 2147483647 h 507"/>
                  <a:gd name="T24" fmla="*/ 2147483647 w 1138"/>
                  <a:gd name="T25" fmla="*/ 2147483647 h 507"/>
                  <a:gd name="T26" fmla="*/ 2147483647 w 1138"/>
                  <a:gd name="T27" fmla="*/ 2147483647 h 507"/>
                  <a:gd name="T28" fmla="*/ 2147483647 w 1138"/>
                  <a:gd name="T29" fmla="*/ 2147483647 h 507"/>
                  <a:gd name="T30" fmla="*/ 2147483647 w 1138"/>
                  <a:gd name="T31" fmla="*/ 2147483647 h 507"/>
                  <a:gd name="T32" fmla="*/ 2147483647 w 1138"/>
                  <a:gd name="T33" fmla="*/ 2147483647 h 507"/>
                  <a:gd name="T34" fmla="*/ 2147483647 w 1138"/>
                  <a:gd name="T35" fmla="*/ 2147483647 h 507"/>
                  <a:gd name="T36" fmla="*/ 2147483647 w 1138"/>
                  <a:gd name="T37" fmla="*/ 2147483647 h 507"/>
                  <a:gd name="T38" fmla="*/ 2147483647 w 1138"/>
                  <a:gd name="T39" fmla="*/ 2147483647 h 507"/>
                  <a:gd name="T40" fmla="*/ 2147483647 w 1138"/>
                  <a:gd name="T41" fmla="*/ 2147483647 h 507"/>
                  <a:gd name="T42" fmla="*/ 2147483647 w 1138"/>
                  <a:gd name="T43" fmla="*/ 2147483647 h 507"/>
                  <a:gd name="T44" fmla="*/ 2147483647 w 1138"/>
                  <a:gd name="T45" fmla="*/ 2147483647 h 507"/>
                  <a:gd name="T46" fmla="*/ 2147483647 w 1138"/>
                  <a:gd name="T47" fmla="*/ 2147483647 h 507"/>
                  <a:gd name="T48" fmla="*/ 2147483647 w 1138"/>
                  <a:gd name="T49" fmla="*/ 2147483647 h 507"/>
                  <a:gd name="T50" fmla="*/ 0 w 1138"/>
                  <a:gd name="T51" fmla="*/ 2147483647 h 507"/>
                  <a:gd name="T52" fmla="*/ 2147483647 w 1138"/>
                  <a:gd name="T53" fmla="*/ 0 h 507"/>
                  <a:gd name="T54" fmla="*/ 2147483647 w 1138"/>
                  <a:gd name="T55" fmla="*/ 0 h 507"/>
                  <a:gd name="T56" fmla="*/ 2147483647 w 1138"/>
                  <a:gd name="T57" fmla="*/ 0 h 50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138"/>
                  <a:gd name="T88" fmla="*/ 0 h 507"/>
                  <a:gd name="T89" fmla="*/ 1138 w 1138"/>
                  <a:gd name="T90" fmla="*/ 507 h 507"/>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138" h="507">
                    <a:moveTo>
                      <a:pt x="12" y="0"/>
                    </a:moveTo>
                    <a:lnTo>
                      <a:pt x="119" y="14"/>
                    </a:lnTo>
                    <a:lnTo>
                      <a:pt x="314" y="102"/>
                    </a:lnTo>
                    <a:lnTo>
                      <a:pt x="483" y="174"/>
                    </a:lnTo>
                    <a:lnTo>
                      <a:pt x="671" y="236"/>
                    </a:lnTo>
                    <a:lnTo>
                      <a:pt x="805" y="302"/>
                    </a:lnTo>
                    <a:lnTo>
                      <a:pt x="989" y="373"/>
                    </a:lnTo>
                    <a:lnTo>
                      <a:pt x="1138" y="440"/>
                    </a:lnTo>
                    <a:lnTo>
                      <a:pt x="1130" y="466"/>
                    </a:lnTo>
                    <a:lnTo>
                      <a:pt x="1085" y="479"/>
                    </a:lnTo>
                    <a:lnTo>
                      <a:pt x="954" y="409"/>
                    </a:lnTo>
                    <a:lnTo>
                      <a:pt x="946" y="453"/>
                    </a:lnTo>
                    <a:lnTo>
                      <a:pt x="912" y="492"/>
                    </a:lnTo>
                    <a:lnTo>
                      <a:pt x="863" y="507"/>
                    </a:lnTo>
                    <a:lnTo>
                      <a:pt x="809" y="475"/>
                    </a:lnTo>
                    <a:lnTo>
                      <a:pt x="770" y="435"/>
                    </a:lnTo>
                    <a:lnTo>
                      <a:pt x="774" y="373"/>
                    </a:lnTo>
                    <a:lnTo>
                      <a:pt x="785" y="343"/>
                    </a:lnTo>
                    <a:lnTo>
                      <a:pt x="659" y="280"/>
                    </a:lnTo>
                    <a:lnTo>
                      <a:pt x="598" y="267"/>
                    </a:lnTo>
                    <a:lnTo>
                      <a:pt x="483" y="240"/>
                    </a:lnTo>
                    <a:lnTo>
                      <a:pt x="326" y="183"/>
                    </a:lnTo>
                    <a:lnTo>
                      <a:pt x="199" y="120"/>
                    </a:lnTo>
                    <a:lnTo>
                      <a:pt x="108" y="94"/>
                    </a:lnTo>
                    <a:lnTo>
                      <a:pt x="12" y="102"/>
                    </a:lnTo>
                    <a:lnTo>
                      <a:pt x="0" y="36"/>
                    </a:lnTo>
                    <a:lnTo>
                      <a:pt x="39" y="0"/>
                    </a:lnTo>
                    <a:lnTo>
                      <a:pt x="62" y="0"/>
                    </a:lnTo>
                    <a:lnTo>
                      <a:pt x="12" y="0"/>
                    </a:lnTo>
                    <a:close/>
                  </a:path>
                </a:pathLst>
              </a:custGeom>
              <a:solidFill>
                <a:schemeClr val="accent2"/>
              </a:solidFill>
              <a:ln w="28575" cmpd="sng">
                <a:solidFill>
                  <a:schemeClr val="accent2"/>
                </a:solidFill>
                <a:round/>
                <a:headEnd/>
                <a:tailEnd/>
              </a:ln>
            </p:spPr>
            <p:txBody>
              <a:bodyPr/>
              <a:lstStyle/>
              <a:p>
                <a:endParaRPr lang="en-US"/>
              </a:p>
            </p:txBody>
          </p:sp>
          <p:sp>
            <p:nvSpPr>
              <p:cNvPr id="9307" name="Freeform 7"/>
              <p:cNvSpPr>
                <a:spLocks/>
              </p:cNvSpPr>
              <p:nvPr/>
            </p:nvSpPr>
            <p:spPr bwMode="auto">
              <a:xfrm>
                <a:off x="3167063" y="3516313"/>
                <a:ext cx="198437" cy="574675"/>
              </a:xfrm>
              <a:custGeom>
                <a:avLst/>
                <a:gdLst>
                  <a:gd name="T0" fmla="*/ 2147483647 w 374"/>
                  <a:gd name="T1" fmla="*/ 0 h 1086"/>
                  <a:gd name="T2" fmla="*/ 2147483647 w 374"/>
                  <a:gd name="T3" fmla="*/ 0 h 1086"/>
                  <a:gd name="T4" fmla="*/ 2147483647 w 374"/>
                  <a:gd name="T5" fmla="*/ 2147483647 h 1086"/>
                  <a:gd name="T6" fmla="*/ 2147483647 w 374"/>
                  <a:gd name="T7" fmla="*/ 2147483647 h 1086"/>
                  <a:gd name="T8" fmla="*/ 2147483647 w 374"/>
                  <a:gd name="T9" fmla="*/ 2147483647 h 1086"/>
                  <a:gd name="T10" fmla="*/ 2147483647 w 374"/>
                  <a:gd name="T11" fmla="*/ 2147483647 h 1086"/>
                  <a:gd name="T12" fmla="*/ 2147483647 w 374"/>
                  <a:gd name="T13" fmla="*/ 2147483647 h 1086"/>
                  <a:gd name="T14" fmla="*/ 2147483647 w 374"/>
                  <a:gd name="T15" fmla="*/ 2147483647 h 1086"/>
                  <a:gd name="T16" fmla="*/ 2147483647 w 374"/>
                  <a:gd name="T17" fmla="*/ 2147483647 h 1086"/>
                  <a:gd name="T18" fmla="*/ 2147483647 w 374"/>
                  <a:gd name="T19" fmla="*/ 2147483647 h 1086"/>
                  <a:gd name="T20" fmla="*/ 2147483647 w 374"/>
                  <a:gd name="T21" fmla="*/ 2147483647 h 1086"/>
                  <a:gd name="T22" fmla="*/ 2147483647 w 374"/>
                  <a:gd name="T23" fmla="*/ 2147483647 h 1086"/>
                  <a:gd name="T24" fmla="*/ 2147483647 w 374"/>
                  <a:gd name="T25" fmla="*/ 2147483647 h 1086"/>
                  <a:gd name="T26" fmla="*/ 2147483647 w 374"/>
                  <a:gd name="T27" fmla="*/ 2147483647 h 1086"/>
                  <a:gd name="T28" fmla="*/ 0 w 374"/>
                  <a:gd name="T29" fmla="*/ 2147483647 h 1086"/>
                  <a:gd name="T30" fmla="*/ 2147483647 w 374"/>
                  <a:gd name="T31" fmla="*/ 2147483647 h 1086"/>
                  <a:gd name="T32" fmla="*/ 2147483647 w 374"/>
                  <a:gd name="T33" fmla="*/ 2147483647 h 1086"/>
                  <a:gd name="T34" fmla="*/ 2147483647 w 374"/>
                  <a:gd name="T35" fmla="*/ 2147483647 h 1086"/>
                  <a:gd name="T36" fmla="*/ 2147483647 w 374"/>
                  <a:gd name="T37" fmla="*/ 2147483647 h 1086"/>
                  <a:gd name="T38" fmla="*/ 2147483647 w 374"/>
                  <a:gd name="T39" fmla="*/ 2147483647 h 1086"/>
                  <a:gd name="T40" fmla="*/ 2147483647 w 374"/>
                  <a:gd name="T41" fmla="*/ 0 h 108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74"/>
                  <a:gd name="T64" fmla="*/ 0 h 1086"/>
                  <a:gd name="T65" fmla="*/ 374 w 374"/>
                  <a:gd name="T66" fmla="*/ 1086 h 108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74" h="1086">
                    <a:moveTo>
                      <a:pt x="213" y="0"/>
                    </a:moveTo>
                    <a:lnTo>
                      <a:pt x="263" y="0"/>
                    </a:lnTo>
                    <a:lnTo>
                      <a:pt x="306" y="22"/>
                    </a:lnTo>
                    <a:lnTo>
                      <a:pt x="351" y="89"/>
                    </a:lnTo>
                    <a:lnTo>
                      <a:pt x="366" y="173"/>
                    </a:lnTo>
                    <a:lnTo>
                      <a:pt x="374" y="381"/>
                    </a:lnTo>
                    <a:lnTo>
                      <a:pt x="363" y="559"/>
                    </a:lnTo>
                    <a:lnTo>
                      <a:pt x="328" y="740"/>
                    </a:lnTo>
                    <a:lnTo>
                      <a:pt x="283" y="927"/>
                    </a:lnTo>
                    <a:lnTo>
                      <a:pt x="229" y="1038"/>
                    </a:lnTo>
                    <a:lnTo>
                      <a:pt x="160" y="1086"/>
                    </a:lnTo>
                    <a:lnTo>
                      <a:pt x="103" y="1086"/>
                    </a:lnTo>
                    <a:lnTo>
                      <a:pt x="34" y="1038"/>
                    </a:lnTo>
                    <a:lnTo>
                      <a:pt x="7" y="966"/>
                    </a:lnTo>
                    <a:lnTo>
                      <a:pt x="0" y="839"/>
                    </a:lnTo>
                    <a:lnTo>
                      <a:pt x="7" y="679"/>
                    </a:lnTo>
                    <a:lnTo>
                      <a:pt x="42" y="479"/>
                    </a:lnTo>
                    <a:lnTo>
                      <a:pt x="88" y="235"/>
                    </a:lnTo>
                    <a:lnTo>
                      <a:pt x="145" y="48"/>
                    </a:lnTo>
                    <a:lnTo>
                      <a:pt x="179" y="22"/>
                    </a:lnTo>
                    <a:lnTo>
                      <a:pt x="213" y="0"/>
                    </a:lnTo>
                    <a:close/>
                  </a:path>
                </a:pathLst>
              </a:custGeom>
              <a:solidFill>
                <a:schemeClr val="accent2"/>
              </a:solidFill>
              <a:ln w="28575" cmpd="sng">
                <a:solidFill>
                  <a:schemeClr val="accent2"/>
                </a:solidFill>
                <a:round/>
                <a:headEnd/>
                <a:tailEnd/>
              </a:ln>
            </p:spPr>
            <p:txBody>
              <a:bodyPr/>
              <a:lstStyle/>
              <a:p>
                <a:endParaRPr lang="en-US"/>
              </a:p>
            </p:txBody>
          </p:sp>
          <p:sp>
            <p:nvSpPr>
              <p:cNvPr id="9308" name="Freeform 8"/>
              <p:cNvSpPr>
                <a:spLocks/>
              </p:cNvSpPr>
              <p:nvPr/>
            </p:nvSpPr>
            <p:spPr bwMode="auto">
              <a:xfrm>
                <a:off x="2959100" y="3486150"/>
                <a:ext cx="280988" cy="527050"/>
              </a:xfrm>
              <a:custGeom>
                <a:avLst/>
                <a:gdLst>
                  <a:gd name="T0" fmla="*/ 2147483647 w 530"/>
                  <a:gd name="T1" fmla="*/ 2147483647 h 997"/>
                  <a:gd name="T2" fmla="*/ 2147483647 w 530"/>
                  <a:gd name="T3" fmla="*/ 0 h 997"/>
                  <a:gd name="T4" fmla="*/ 2147483647 w 530"/>
                  <a:gd name="T5" fmla="*/ 0 h 997"/>
                  <a:gd name="T6" fmla="*/ 2147483647 w 530"/>
                  <a:gd name="T7" fmla="*/ 2147483647 h 997"/>
                  <a:gd name="T8" fmla="*/ 2147483647 w 530"/>
                  <a:gd name="T9" fmla="*/ 2147483647 h 997"/>
                  <a:gd name="T10" fmla="*/ 2147483647 w 530"/>
                  <a:gd name="T11" fmla="*/ 2147483647 h 997"/>
                  <a:gd name="T12" fmla="*/ 2147483647 w 530"/>
                  <a:gd name="T13" fmla="*/ 2147483647 h 997"/>
                  <a:gd name="T14" fmla="*/ 2147483647 w 530"/>
                  <a:gd name="T15" fmla="*/ 2147483647 h 997"/>
                  <a:gd name="T16" fmla="*/ 2147483647 w 530"/>
                  <a:gd name="T17" fmla="*/ 2147483647 h 997"/>
                  <a:gd name="T18" fmla="*/ 2147483647 w 530"/>
                  <a:gd name="T19" fmla="*/ 2147483647 h 997"/>
                  <a:gd name="T20" fmla="*/ 2147483647 w 530"/>
                  <a:gd name="T21" fmla="*/ 2147483647 h 997"/>
                  <a:gd name="T22" fmla="*/ 2147483647 w 530"/>
                  <a:gd name="T23" fmla="*/ 2147483647 h 997"/>
                  <a:gd name="T24" fmla="*/ 2147483647 w 530"/>
                  <a:gd name="T25" fmla="*/ 2147483647 h 997"/>
                  <a:gd name="T26" fmla="*/ 2147483647 w 530"/>
                  <a:gd name="T27" fmla="*/ 2147483647 h 997"/>
                  <a:gd name="T28" fmla="*/ 2147483647 w 530"/>
                  <a:gd name="T29" fmla="*/ 2147483647 h 997"/>
                  <a:gd name="T30" fmla="*/ 2147483647 w 530"/>
                  <a:gd name="T31" fmla="*/ 2147483647 h 997"/>
                  <a:gd name="T32" fmla="*/ 2147483647 w 530"/>
                  <a:gd name="T33" fmla="*/ 2147483647 h 997"/>
                  <a:gd name="T34" fmla="*/ 2147483647 w 530"/>
                  <a:gd name="T35" fmla="*/ 2147483647 h 997"/>
                  <a:gd name="T36" fmla="*/ 2147483647 w 530"/>
                  <a:gd name="T37" fmla="*/ 2147483647 h 997"/>
                  <a:gd name="T38" fmla="*/ 2147483647 w 530"/>
                  <a:gd name="T39" fmla="*/ 2147483647 h 997"/>
                  <a:gd name="T40" fmla="*/ 2147483647 w 530"/>
                  <a:gd name="T41" fmla="*/ 2147483647 h 997"/>
                  <a:gd name="T42" fmla="*/ 2147483647 w 530"/>
                  <a:gd name="T43" fmla="*/ 2147483647 h 997"/>
                  <a:gd name="T44" fmla="*/ 2147483647 w 530"/>
                  <a:gd name="T45" fmla="*/ 2147483647 h 997"/>
                  <a:gd name="T46" fmla="*/ 2147483647 w 530"/>
                  <a:gd name="T47" fmla="*/ 2147483647 h 997"/>
                  <a:gd name="T48" fmla="*/ 2147483647 w 530"/>
                  <a:gd name="T49" fmla="*/ 2147483647 h 997"/>
                  <a:gd name="T50" fmla="*/ 2147483647 w 530"/>
                  <a:gd name="T51" fmla="*/ 2147483647 h 997"/>
                  <a:gd name="T52" fmla="*/ 2147483647 w 530"/>
                  <a:gd name="T53" fmla="*/ 2147483647 h 997"/>
                  <a:gd name="T54" fmla="*/ 2147483647 w 530"/>
                  <a:gd name="T55" fmla="*/ 2147483647 h 997"/>
                  <a:gd name="T56" fmla="*/ 2147483647 w 530"/>
                  <a:gd name="T57" fmla="*/ 2147483647 h 997"/>
                  <a:gd name="T58" fmla="*/ 2147483647 w 530"/>
                  <a:gd name="T59" fmla="*/ 2147483647 h 997"/>
                  <a:gd name="T60" fmla="*/ 2147483647 w 530"/>
                  <a:gd name="T61" fmla="*/ 2147483647 h 997"/>
                  <a:gd name="T62" fmla="*/ 0 w 530"/>
                  <a:gd name="T63" fmla="*/ 2147483647 h 997"/>
                  <a:gd name="T64" fmla="*/ 0 w 530"/>
                  <a:gd name="T65" fmla="*/ 2147483647 h 997"/>
                  <a:gd name="T66" fmla="*/ 2147483647 w 530"/>
                  <a:gd name="T67" fmla="*/ 2147483647 h 997"/>
                  <a:gd name="T68" fmla="*/ 2147483647 w 530"/>
                  <a:gd name="T69" fmla="*/ 2147483647 h 997"/>
                  <a:gd name="T70" fmla="*/ 2147483647 w 530"/>
                  <a:gd name="T71" fmla="*/ 2147483647 h 997"/>
                  <a:gd name="T72" fmla="*/ 2147483647 w 530"/>
                  <a:gd name="T73" fmla="*/ 2147483647 h 997"/>
                  <a:gd name="T74" fmla="*/ 2147483647 w 530"/>
                  <a:gd name="T75" fmla="*/ 2147483647 h 99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30"/>
                  <a:gd name="T115" fmla="*/ 0 h 997"/>
                  <a:gd name="T116" fmla="*/ 530 w 530"/>
                  <a:gd name="T117" fmla="*/ 997 h 997"/>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30" h="997">
                    <a:moveTo>
                      <a:pt x="403" y="39"/>
                    </a:moveTo>
                    <a:lnTo>
                      <a:pt x="461" y="0"/>
                    </a:lnTo>
                    <a:lnTo>
                      <a:pt x="503" y="0"/>
                    </a:lnTo>
                    <a:lnTo>
                      <a:pt x="530" y="31"/>
                    </a:lnTo>
                    <a:lnTo>
                      <a:pt x="515" y="92"/>
                    </a:lnTo>
                    <a:lnTo>
                      <a:pt x="480" y="132"/>
                    </a:lnTo>
                    <a:lnTo>
                      <a:pt x="415" y="172"/>
                    </a:lnTo>
                    <a:lnTo>
                      <a:pt x="288" y="230"/>
                    </a:lnTo>
                    <a:lnTo>
                      <a:pt x="127" y="331"/>
                    </a:lnTo>
                    <a:lnTo>
                      <a:pt x="65" y="336"/>
                    </a:lnTo>
                    <a:lnTo>
                      <a:pt x="100" y="429"/>
                    </a:lnTo>
                    <a:lnTo>
                      <a:pt x="169" y="531"/>
                    </a:lnTo>
                    <a:lnTo>
                      <a:pt x="226" y="655"/>
                    </a:lnTo>
                    <a:lnTo>
                      <a:pt x="249" y="783"/>
                    </a:lnTo>
                    <a:lnTo>
                      <a:pt x="238" y="824"/>
                    </a:lnTo>
                    <a:lnTo>
                      <a:pt x="203" y="850"/>
                    </a:lnTo>
                    <a:lnTo>
                      <a:pt x="157" y="868"/>
                    </a:lnTo>
                    <a:lnTo>
                      <a:pt x="112" y="908"/>
                    </a:lnTo>
                    <a:lnTo>
                      <a:pt x="92" y="947"/>
                    </a:lnTo>
                    <a:lnTo>
                      <a:pt x="81" y="997"/>
                    </a:lnTo>
                    <a:lnTo>
                      <a:pt x="46" y="997"/>
                    </a:lnTo>
                    <a:lnTo>
                      <a:pt x="35" y="961"/>
                    </a:lnTo>
                    <a:lnTo>
                      <a:pt x="58" y="903"/>
                    </a:lnTo>
                    <a:lnTo>
                      <a:pt x="123" y="864"/>
                    </a:lnTo>
                    <a:lnTo>
                      <a:pt x="161" y="824"/>
                    </a:lnTo>
                    <a:lnTo>
                      <a:pt x="195" y="802"/>
                    </a:lnTo>
                    <a:lnTo>
                      <a:pt x="208" y="761"/>
                    </a:lnTo>
                    <a:lnTo>
                      <a:pt x="192" y="655"/>
                    </a:lnTo>
                    <a:lnTo>
                      <a:pt x="138" y="575"/>
                    </a:lnTo>
                    <a:lnTo>
                      <a:pt x="92" y="504"/>
                    </a:lnTo>
                    <a:lnTo>
                      <a:pt x="35" y="425"/>
                    </a:lnTo>
                    <a:lnTo>
                      <a:pt x="0" y="349"/>
                    </a:lnTo>
                    <a:lnTo>
                      <a:pt x="0" y="305"/>
                    </a:lnTo>
                    <a:lnTo>
                      <a:pt x="30" y="283"/>
                    </a:lnTo>
                    <a:lnTo>
                      <a:pt x="149" y="204"/>
                    </a:lnTo>
                    <a:lnTo>
                      <a:pt x="265" y="132"/>
                    </a:lnTo>
                    <a:lnTo>
                      <a:pt x="381" y="66"/>
                    </a:lnTo>
                    <a:lnTo>
                      <a:pt x="403" y="39"/>
                    </a:lnTo>
                    <a:close/>
                  </a:path>
                </a:pathLst>
              </a:custGeom>
              <a:solidFill>
                <a:schemeClr val="accent2"/>
              </a:solidFill>
              <a:ln w="28575" cmpd="sng">
                <a:solidFill>
                  <a:schemeClr val="accent2"/>
                </a:solidFill>
                <a:round/>
                <a:headEnd/>
                <a:tailEnd/>
              </a:ln>
            </p:spPr>
            <p:txBody>
              <a:bodyPr/>
              <a:lstStyle/>
              <a:p>
                <a:endParaRPr lang="en-US"/>
              </a:p>
            </p:txBody>
          </p:sp>
          <p:sp>
            <p:nvSpPr>
              <p:cNvPr id="9309" name="Freeform 9"/>
              <p:cNvSpPr>
                <a:spLocks/>
              </p:cNvSpPr>
              <p:nvPr/>
            </p:nvSpPr>
            <p:spPr bwMode="auto">
              <a:xfrm>
                <a:off x="3227388" y="4040188"/>
                <a:ext cx="187325" cy="573087"/>
              </a:xfrm>
              <a:custGeom>
                <a:avLst/>
                <a:gdLst>
                  <a:gd name="T0" fmla="*/ 2147483647 w 353"/>
                  <a:gd name="T1" fmla="*/ 2147483647 h 1082"/>
                  <a:gd name="T2" fmla="*/ 2147483647 w 353"/>
                  <a:gd name="T3" fmla="*/ 2147483647 h 1082"/>
                  <a:gd name="T4" fmla="*/ 2147483647 w 353"/>
                  <a:gd name="T5" fmla="*/ 0 h 1082"/>
                  <a:gd name="T6" fmla="*/ 2147483647 w 353"/>
                  <a:gd name="T7" fmla="*/ 0 h 1082"/>
                  <a:gd name="T8" fmla="*/ 2147483647 w 353"/>
                  <a:gd name="T9" fmla="*/ 2147483647 h 1082"/>
                  <a:gd name="T10" fmla="*/ 2147483647 w 353"/>
                  <a:gd name="T11" fmla="*/ 2147483647 h 1082"/>
                  <a:gd name="T12" fmla="*/ 2147483647 w 353"/>
                  <a:gd name="T13" fmla="*/ 2147483647 h 1082"/>
                  <a:gd name="T14" fmla="*/ 2147483647 w 353"/>
                  <a:gd name="T15" fmla="*/ 2147483647 h 1082"/>
                  <a:gd name="T16" fmla="*/ 2147483647 w 353"/>
                  <a:gd name="T17" fmla="*/ 2147483647 h 1082"/>
                  <a:gd name="T18" fmla="*/ 2147483647 w 353"/>
                  <a:gd name="T19" fmla="*/ 2147483647 h 1082"/>
                  <a:gd name="T20" fmla="*/ 2147483647 w 353"/>
                  <a:gd name="T21" fmla="*/ 2147483647 h 1082"/>
                  <a:gd name="T22" fmla="*/ 2147483647 w 353"/>
                  <a:gd name="T23" fmla="*/ 2147483647 h 1082"/>
                  <a:gd name="T24" fmla="*/ 2147483647 w 353"/>
                  <a:gd name="T25" fmla="*/ 2147483647 h 1082"/>
                  <a:gd name="T26" fmla="*/ 2147483647 w 353"/>
                  <a:gd name="T27" fmla="*/ 2147483647 h 1082"/>
                  <a:gd name="T28" fmla="*/ 2147483647 w 353"/>
                  <a:gd name="T29" fmla="*/ 2147483647 h 1082"/>
                  <a:gd name="T30" fmla="*/ 2147483647 w 353"/>
                  <a:gd name="T31" fmla="*/ 2147483647 h 1082"/>
                  <a:gd name="T32" fmla="*/ 2147483647 w 353"/>
                  <a:gd name="T33" fmla="*/ 2147483647 h 1082"/>
                  <a:gd name="T34" fmla="*/ 2147483647 w 353"/>
                  <a:gd name="T35" fmla="*/ 2147483647 h 1082"/>
                  <a:gd name="T36" fmla="*/ 2147483647 w 353"/>
                  <a:gd name="T37" fmla="*/ 2147483647 h 1082"/>
                  <a:gd name="T38" fmla="*/ 2147483647 w 353"/>
                  <a:gd name="T39" fmla="*/ 2147483647 h 1082"/>
                  <a:gd name="T40" fmla="*/ 2147483647 w 353"/>
                  <a:gd name="T41" fmla="*/ 2147483647 h 1082"/>
                  <a:gd name="T42" fmla="*/ 2147483647 w 353"/>
                  <a:gd name="T43" fmla="*/ 2147483647 h 1082"/>
                  <a:gd name="T44" fmla="*/ 2147483647 w 353"/>
                  <a:gd name="T45" fmla="*/ 2147483647 h 1082"/>
                  <a:gd name="T46" fmla="*/ 2147483647 w 353"/>
                  <a:gd name="T47" fmla="*/ 2147483647 h 1082"/>
                  <a:gd name="T48" fmla="*/ 0 w 353"/>
                  <a:gd name="T49" fmla="*/ 2147483647 h 1082"/>
                  <a:gd name="T50" fmla="*/ 0 w 353"/>
                  <a:gd name="T51" fmla="*/ 2147483647 h 1082"/>
                  <a:gd name="T52" fmla="*/ 2147483647 w 353"/>
                  <a:gd name="T53" fmla="*/ 2147483647 h 1082"/>
                  <a:gd name="T54" fmla="*/ 2147483647 w 353"/>
                  <a:gd name="T55" fmla="*/ 2147483647 h 1082"/>
                  <a:gd name="T56" fmla="*/ 2147483647 w 353"/>
                  <a:gd name="T57" fmla="*/ 2147483647 h 1082"/>
                  <a:gd name="T58" fmla="*/ 2147483647 w 353"/>
                  <a:gd name="T59" fmla="*/ 2147483647 h 1082"/>
                  <a:gd name="T60" fmla="*/ 2147483647 w 353"/>
                  <a:gd name="T61" fmla="*/ 2147483647 h 1082"/>
                  <a:gd name="T62" fmla="*/ 2147483647 w 353"/>
                  <a:gd name="T63" fmla="*/ 2147483647 h 1082"/>
                  <a:gd name="T64" fmla="*/ 2147483647 w 353"/>
                  <a:gd name="T65" fmla="*/ 2147483647 h 1082"/>
                  <a:gd name="T66" fmla="*/ 2147483647 w 353"/>
                  <a:gd name="T67" fmla="*/ 2147483647 h 1082"/>
                  <a:gd name="T68" fmla="*/ 2147483647 w 353"/>
                  <a:gd name="T69" fmla="*/ 2147483647 h 1082"/>
                  <a:gd name="T70" fmla="*/ 2147483647 w 353"/>
                  <a:gd name="T71" fmla="*/ 2147483647 h 108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53"/>
                  <a:gd name="T109" fmla="*/ 0 h 1082"/>
                  <a:gd name="T110" fmla="*/ 353 w 353"/>
                  <a:gd name="T111" fmla="*/ 1082 h 108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53" h="1082">
                    <a:moveTo>
                      <a:pt x="65" y="124"/>
                    </a:moveTo>
                    <a:lnTo>
                      <a:pt x="19" y="52"/>
                    </a:lnTo>
                    <a:lnTo>
                      <a:pt x="34" y="0"/>
                    </a:lnTo>
                    <a:lnTo>
                      <a:pt x="81" y="0"/>
                    </a:lnTo>
                    <a:lnTo>
                      <a:pt x="135" y="57"/>
                    </a:lnTo>
                    <a:lnTo>
                      <a:pt x="203" y="177"/>
                    </a:lnTo>
                    <a:lnTo>
                      <a:pt x="241" y="293"/>
                    </a:lnTo>
                    <a:lnTo>
                      <a:pt x="276" y="403"/>
                    </a:lnTo>
                    <a:lnTo>
                      <a:pt x="288" y="505"/>
                    </a:lnTo>
                    <a:lnTo>
                      <a:pt x="283" y="558"/>
                    </a:lnTo>
                    <a:lnTo>
                      <a:pt x="249" y="624"/>
                    </a:lnTo>
                    <a:lnTo>
                      <a:pt x="192" y="802"/>
                    </a:lnTo>
                    <a:lnTo>
                      <a:pt x="127" y="904"/>
                    </a:lnTo>
                    <a:lnTo>
                      <a:pt x="111" y="948"/>
                    </a:lnTo>
                    <a:lnTo>
                      <a:pt x="173" y="957"/>
                    </a:lnTo>
                    <a:lnTo>
                      <a:pt x="254" y="957"/>
                    </a:lnTo>
                    <a:lnTo>
                      <a:pt x="353" y="998"/>
                    </a:lnTo>
                    <a:lnTo>
                      <a:pt x="345" y="1029"/>
                    </a:lnTo>
                    <a:lnTo>
                      <a:pt x="330" y="1064"/>
                    </a:lnTo>
                    <a:lnTo>
                      <a:pt x="299" y="1082"/>
                    </a:lnTo>
                    <a:lnTo>
                      <a:pt x="238" y="1055"/>
                    </a:lnTo>
                    <a:lnTo>
                      <a:pt x="173" y="1016"/>
                    </a:lnTo>
                    <a:lnTo>
                      <a:pt x="81" y="1011"/>
                    </a:lnTo>
                    <a:lnTo>
                      <a:pt x="23" y="1024"/>
                    </a:lnTo>
                    <a:lnTo>
                      <a:pt x="0" y="1002"/>
                    </a:lnTo>
                    <a:lnTo>
                      <a:pt x="0" y="970"/>
                    </a:lnTo>
                    <a:lnTo>
                      <a:pt x="31" y="935"/>
                    </a:lnTo>
                    <a:lnTo>
                      <a:pt x="81" y="878"/>
                    </a:lnTo>
                    <a:lnTo>
                      <a:pt x="169" y="731"/>
                    </a:lnTo>
                    <a:lnTo>
                      <a:pt x="207" y="602"/>
                    </a:lnTo>
                    <a:lnTo>
                      <a:pt x="218" y="479"/>
                    </a:lnTo>
                    <a:lnTo>
                      <a:pt x="215" y="412"/>
                    </a:lnTo>
                    <a:lnTo>
                      <a:pt x="184" y="293"/>
                    </a:lnTo>
                    <a:lnTo>
                      <a:pt x="104" y="164"/>
                    </a:lnTo>
                    <a:lnTo>
                      <a:pt x="46" y="98"/>
                    </a:lnTo>
                    <a:lnTo>
                      <a:pt x="65" y="124"/>
                    </a:lnTo>
                    <a:close/>
                  </a:path>
                </a:pathLst>
              </a:custGeom>
              <a:solidFill>
                <a:schemeClr val="accent2"/>
              </a:solidFill>
              <a:ln w="28575" cmpd="sng">
                <a:solidFill>
                  <a:schemeClr val="accent2"/>
                </a:solidFill>
                <a:round/>
                <a:headEnd/>
                <a:tailEnd/>
              </a:ln>
            </p:spPr>
            <p:txBody>
              <a:bodyPr/>
              <a:lstStyle/>
              <a:p>
                <a:endParaRPr lang="en-US"/>
              </a:p>
            </p:txBody>
          </p:sp>
          <p:sp>
            <p:nvSpPr>
              <p:cNvPr id="9310" name="Freeform 10"/>
              <p:cNvSpPr>
                <a:spLocks/>
              </p:cNvSpPr>
              <p:nvPr/>
            </p:nvSpPr>
            <p:spPr bwMode="auto">
              <a:xfrm>
                <a:off x="2941638" y="4002088"/>
                <a:ext cx="273050" cy="630237"/>
              </a:xfrm>
              <a:custGeom>
                <a:avLst/>
                <a:gdLst>
                  <a:gd name="T0" fmla="*/ 2147483647 w 518"/>
                  <a:gd name="T1" fmla="*/ 2147483647 h 1192"/>
                  <a:gd name="T2" fmla="*/ 2147483647 w 518"/>
                  <a:gd name="T3" fmla="*/ 2147483647 h 1192"/>
                  <a:gd name="T4" fmla="*/ 2147483647 w 518"/>
                  <a:gd name="T5" fmla="*/ 0 h 1192"/>
                  <a:gd name="T6" fmla="*/ 2147483647 w 518"/>
                  <a:gd name="T7" fmla="*/ 2147483647 h 1192"/>
                  <a:gd name="T8" fmla="*/ 2147483647 w 518"/>
                  <a:gd name="T9" fmla="*/ 2147483647 h 1192"/>
                  <a:gd name="T10" fmla="*/ 2147483647 w 518"/>
                  <a:gd name="T11" fmla="*/ 2147483647 h 1192"/>
                  <a:gd name="T12" fmla="*/ 2147483647 w 518"/>
                  <a:gd name="T13" fmla="*/ 2147483647 h 1192"/>
                  <a:gd name="T14" fmla="*/ 2147483647 w 518"/>
                  <a:gd name="T15" fmla="*/ 2147483647 h 1192"/>
                  <a:gd name="T16" fmla="*/ 2147483647 w 518"/>
                  <a:gd name="T17" fmla="*/ 2147483647 h 1192"/>
                  <a:gd name="T18" fmla="*/ 2147483647 w 518"/>
                  <a:gd name="T19" fmla="*/ 2147483647 h 1192"/>
                  <a:gd name="T20" fmla="*/ 2147483647 w 518"/>
                  <a:gd name="T21" fmla="*/ 2147483647 h 1192"/>
                  <a:gd name="T22" fmla="*/ 2147483647 w 518"/>
                  <a:gd name="T23" fmla="*/ 2147483647 h 1192"/>
                  <a:gd name="T24" fmla="*/ 2147483647 w 518"/>
                  <a:gd name="T25" fmla="*/ 2147483647 h 1192"/>
                  <a:gd name="T26" fmla="*/ 2147483647 w 518"/>
                  <a:gd name="T27" fmla="*/ 2147483647 h 1192"/>
                  <a:gd name="T28" fmla="*/ 2147483647 w 518"/>
                  <a:gd name="T29" fmla="*/ 2147483647 h 1192"/>
                  <a:gd name="T30" fmla="*/ 2147483647 w 518"/>
                  <a:gd name="T31" fmla="*/ 2147483647 h 1192"/>
                  <a:gd name="T32" fmla="*/ 2147483647 w 518"/>
                  <a:gd name="T33" fmla="*/ 2147483647 h 1192"/>
                  <a:gd name="T34" fmla="*/ 2147483647 w 518"/>
                  <a:gd name="T35" fmla="*/ 2147483647 h 1192"/>
                  <a:gd name="T36" fmla="*/ 2147483647 w 518"/>
                  <a:gd name="T37" fmla="*/ 2147483647 h 1192"/>
                  <a:gd name="T38" fmla="*/ 2147483647 w 518"/>
                  <a:gd name="T39" fmla="*/ 2147483647 h 1192"/>
                  <a:gd name="T40" fmla="*/ 2147483647 w 518"/>
                  <a:gd name="T41" fmla="*/ 2147483647 h 1192"/>
                  <a:gd name="T42" fmla="*/ 2147483647 w 518"/>
                  <a:gd name="T43" fmla="*/ 2147483647 h 1192"/>
                  <a:gd name="T44" fmla="*/ 2147483647 w 518"/>
                  <a:gd name="T45" fmla="*/ 2147483647 h 1192"/>
                  <a:gd name="T46" fmla="*/ 2147483647 w 518"/>
                  <a:gd name="T47" fmla="*/ 2147483647 h 1192"/>
                  <a:gd name="T48" fmla="*/ 2147483647 w 518"/>
                  <a:gd name="T49" fmla="*/ 2147483647 h 1192"/>
                  <a:gd name="T50" fmla="*/ 0 w 518"/>
                  <a:gd name="T51" fmla="*/ 2147483647 h 1192"/>
                  <a:gd name="T52" fmla="*/ 2147483647 w 518"/>
                  <a:gd name="T53" fmla="*/ 2147483647 h 1192"/>
                  <a:gd name="T54" fmla="*/ 2147483647 w 518"/>
                  <a:gd name="T55" fmla="*/ 2147483647 h 1192"/>
                  <a:gd name="T56" fmla="*/ 2147483647 w 518"/>
                  <a:gd name="T57" fmla="*/ 2147483647 h 1192"/>
                  <a:gd name="T58" fmla="*/ 2147483647 w 518"/>
                  <a:gd name="T59" fmla="*/ 2147483647 h 1192"/>
                  <a:gd name="T60" fmla="*/ 2147483647 w 518"/>
                  <a:gd name="T61" fmla="*/ 2147483647 h 1192"/>
                  <a:gd name="T62" fmla="*/ 2147483647 w 518"/>
                  <a:gd name="T63" fmla="*/ 2147483647 h 1192"/>
                  <a:gd name="T64" fmla="*/ 2147483647 w 518"/>
                  <a:gd name="T65" fmla="*/ 2147483647 h 1192"/>
                  <a:gd name="T66" fmla="*/ 2147483647 w 518"/>
                  <a:gd name="T67" fmla="*/ 2147483647 h 1192"/>
                  <a:gd name="T68" fmla="*/ 2147483647 w 518"/>
                  <a:gd name="T69" fmla="*/ 2147483647 h 1192"/>
                  <a:gd name="T70" fmla="*/ 2147483647 w 518"/>
                  <a:gd name="T71" fmla="*/ 2147483647 h 1192"/>
                  <a:gd name="T72" fmla="*/ 2147483647 w 518"/>
                  <a:gd name="T73" fmla="*/ 2147483647 h 1192"/>
                  <a:gd name="T74" fmla="*/ 2147483647 w 518"/>
                  <a:gd name="T75" fmla="*/ 2147483647 h 1192"/>
                  <a:gd name="T76" fmla="*/ 2147483647 w 518"/>
                  <a:gd name="T77" fmla="*/ 2147483647 h 119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18"/>
                  <a:gd name="T118" fmla="*/ 0 h 1192"/>
                  <a:gd name="T119" fmla="*/ 518 w 518"/>
                  <a:gd name="T120" fmla="*/ 1192 h 119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18" h="1192">
                    <a:moveTo>
                      <a:pt x="303" y="208"/>
                    </a:moveTo>
                    <a:lnTo>
                      <a:pt x="379" y="92"/>
                    </a:lnTo>
                    <a:lnTo>
                      <a:pt x="449" y="0"/>
                    </a:lnTo>
                    <a:lnTo>
                      <a:pt x="495" y="9"/>
                    </a:lnTo>
                    <a:lnTo>
                      <a:pt x="518" y="48"/>
                    </a:lnTo>
                    <a:lnTo>
                      <a:pt x="518" y="120"/>
                    </a:lnTo>
                    <a:lnTo>
                      <a:pt x="475" y="160"/>
                    </a:lnTo>
                    <a:lnTo>
                      <a:pt x="402" y="213"/>
                    </a:lnTo>
                    <a:lnTo>
                      <a:pt x="345" y="279"/>
                    </a:lnTo>
                    <a:lnTo>
                      <a:pt x="280" y="368"/>
                    </a:lnTo>
                    <a:lnTo>
                      <a:pt x="254" y="434"/>
                    </a:lnTo>
                    <a:lnTo>
                      <a:pt x="223" y="514"/>
                    </a:lnTo>
                    <a:lnTo>
                      <a:pt x="207" y="620"/>
                    </a:lnTo>
                    <a:lnTo>
                      <a:pt x="207" y="718"/>
                    </a:lnTo>
                    <a:lnTo>
                      <a:pt x="223" y="837"/>
                    </a:lnTo>
                    <a:lnTo>
                      <a:pt x="265" y="953"/>
                    </a:lnTo>
                    <a:lnTo>
                      <a:pt x="299" y="1019"/>
                    </a:lnTo>
                    <a:lnTo>
                      <a:pt x="322" y="1063"/>
                    </a:lnTo>
                    <a:lnTo>
                      <a:pt x="322" y="1100"/>
                    </a:lnTo>
                    <a:lnTo>
                      <a:pt x="299" y="1113"/>
                    </a:lnTo>
                    <a:lnTo>
                      <a:pt x="246" y="1113"/>
                    </a:lnTo>
                    <a:lnTo>
                      <a:pt x="161" y="1130"/>
                    </a:lnTo>
                    <a:lnTo>
                      <a:pt x="96" y="1157"/>
                    </a:lnTo>
                    <a:lnTo>
                      <a:pt x="57" y="1192"/>
                    </a:lnTo>
                    <a:lnTo>
                      <a:pt x="23" y="1179"/>
                    </a:lnTo>
                    <a:lnTo>
                      <a:pt x="0" y="1130"/>
                    </a:lnTo>
                    <a:lnTo>
                      <a:pt x="4" y="1090"/>
                    </a:lnTo>
                    <a:lnTo>
                      <a:pt x="69" y="1059"/>
                    </a:lnTo>
                    <a:lnTo>
                      <a:pt x="172" y="1050"/>
                    </a:lnTo>
                    <a:lnTo>
                      <a:pt x="268" y="1050"/>
                    </a:lnTo>
                    <a:lnTo>
                      <a:pt x="230" y="997"/>
                    </a:lnTo>
                    <a:lnTo>
                      <a:pt x="211" y="931"/>
                    </a:lnTo>
                    <a:lnTo>
                      <a:pt x="184" y="837"/>
                    </a:lnTo>
                    <a:lnTo>
                      <a:pt x="153" y="740"/>
                    </a:lnTo>
                    <a:lnTo>
                      <a:pt x="153" y="625"/>
                    </a:lnTo>
                    <a:lnTo>
                      <a:pt x="161" y="514"/>
                    </a:lnTo>
                    <a:lnTo>
                      <a:pt x="195" y="412"/>
                    </a:lnTo>
                    <a:lnTo>
                      <a:pt x="257" y="279"/>
                    </a:lnTo>
                    <a:lnTo>
                      <a:pt x="303" y="208"/>
                    </a:lnTo>
                    <a:close/>
                  </a:path>
                </a:pathLst>
              </a:custGeom>
              <a:solidFill>
                <a:schemeClr val="accent2"/>
              </a:solidFill>
              <a:ln w="28575" cmpd="sng">
                <a:solidFill>
                  <a:schemeClr val="accent2"/>
                </a:solidFill>
                <a:round/>
                <a:headEnd/>
                <a:tailEnd/>
              </a:ln>
            </p:spPr>
            <p:txBody>
              <a:bodyPr/>
              <a:lstStyle/>
              <a:p>
                <a:endParaRPr lang="en-US"/>
              </a:p>
            </p:txBody>
          </p:sp>
        </p:grpSp>
        <p:grpSp>
          <p:nvGrpSpPr>
            <p:cNvPr id="9295" name="Group 36"/>
            <p:cNvGrpSpPr>
              <a:grpSpLocks/>
            </p:cNvGrpSpPr>
            <p:nvPr/>
          </p:nvGrpSpPr>
          <p:grpSpPr bwMode="auto">
            <a:xfrm>
              <a:off x="2516188" y="4451350"/>
              <a:ext cx="6627812" cy="1985963"/>
              <a:chOff x="2516188" y="4451350"/>
              <a:chExt cx="6627812" cy="1985963"/>
            </a:xfrm>
          </p:grpSpPr>
          <p:grpSp>
            <p:nvGrpSpPr>
              <p:cNvPr id="9296" name="Group 22"/>
              <p:cNvGrpSpPr>
                <a:grpSpLocks/>
              </p:cNvGrpSpPr>
              <p:nvPr/>
            </p:nvGrpSpPr>
            <p:grpSpPr bwMode="auto">
              <a:xfrm>
                <a:off x="7493000" y="5411794"/>
                <a:ext cx="541338" cy="533401"/>
                <a:chOff x="3651" y="1913"/>
                <a:chExt cx="341" cy="336"/>
              </a:xfrm>
            </p:grpSpPr>
            <p:sp>
              <p:nvSpPr>
                <p:cNvPr id="9299" name="Freeform 23"/>
                <p:cNvSpPr>
                  <a:spLocks/>
                </p:cNvSpPr>
                <p:nvPr/>
              </p:nvSpPr>
              <p:spPr bwMode="auto">
                <a:xfrm>
                  <a:off x="3651" y="2144"/>
                  <a:ext cx="142" cy="100"/>
                </a:xfrm>
                <a:custGeom>
                  <a:avLst/>
                  <a:gdLst>
                    <a:gd name="T0" fmla="*/ 0 w 427"/>
                    <a:gd name="T1" fmla="*/ 0 h 301"/>
                    <a:gd name="T2" fmla="*/ 1 w 427"/>
                    <a:gd name="T3" fmla="*/ 0 h 301"/>
                    <a:gd name="T4" fmla="*/ 1 w 427"/>
                    <a:gd name="T5" fmla="*/ 0 h 301"/>
                    <a:gd name="T6" fmla="*/ 1 w 427"/>
                    <a:gd name="T7" fmla="*/ 0 h 301"/>
                    <a:gd name="T8" fmla="*/ 1 w 427"/>
                    <a:gd name="T9" fmla="*/ 0 h 301"/>
                    <a:gd name="T10" fmla="*/ 1 w 427"/>
                    <a:gd name="T11" fmla="*/ 0 h 301"/>
                    <a:gd name="T12" fmla="*/ 1 w 427"/>
                    <a:gd name="T13" fmla="*/ 0 h 301"/>
                    <a:gd name="T14" fmla="*/ 1 w 427"/>
                    <a:gd name="T15" fmla="*/ 0 h 301"/>
                    <a:gd name="T16" fmla="*/ 1 w 427"/>
                    <a:gd name="T17" fmla="*/ 0 h 301"/>
                    <a:gd name="T18" fmla="*/ 0 w 427"/>
                    <a:gd name="T19" fmla="*/ 0 h 301"/>
                    <a:gd name="T20" fmla="*/ 0 w 427"/>
                    <a:gd name="T21" fmla="*/ 0 h 301"/>
                    <a:gd name="T22" fmla="*/ 0 w 427"/>
                    <a:gd name="T23" fmla="*/ 0 h 301"/>
                    <a:gd name="T24" fmla="*/ 0 w 427"/>
                    <a:gd name="T25" fmla="*/ 0 h 301"/>
                    <a:gd name="T26" fmla="*/ 0 w 427"/>
                    <a:gd name="T27" fmla="*/ 0 h 301"/>
                    <a:gd name="T28" fmla="*/ 0 w 427"/>
                    <a:gd name="T29" fmla="*/ 0 h 301"/>
                    <a:gd name="T30" fmla="*/ 0 w 427"/>
                    <a:gd name="T31" fmla="*/ 0 h 301"/>
                    <a:gd name="T32" fmla="*/ 0 w 427"/>
                    <a:gd name="T33" fmla="*/ 0 h 301"/>
                    <a:gd name="T34" fmla="*/ 0 w 427"/>
                    <a:gd name="T35" fmla="*/ 0 h 301"/>
                    <a:gd name="T36" fmla="*/ 0 w 427"/>
                    <a:gd name="T37" fmla="*/ 0 h 301"/>
                    <a:gd name="T38" fmla="*/ 0 w 427"/>
                    <a:gd name="T39" fmla="*/ 0 h 301"/>
                    <a:gd name="T40" fmla="*/ 0 w 427"/>
                    <a:gd name="T41" fmla="*/ 0 h 301"/>
                    <a:gd name="T42" fmla="*/ 0 w 427"/>
                    <a:gd name="T43" fmla="*/ 0 h 301"/>
                    <a:gd name="T44" fmla="*/ 0 w 427"/>
                    <a:gd name="T45" fmla="*/ 0 h 301"/>
                    <a:gd name="T46" fmla="*/ 0 w 427"/>
                    <a:gd name="T47" fmla="*/ 0 h 301"/>
                    <a:gd name="T48" fmla="*/ 0 w 427"/>
                    <a:gd name="T49" fmla="*/ 0 h 301"/>
                    <a:gd name="T50" fmla="*/ 0 w 427"/>
                    <a:gd name="T51" fmla="*/ 0 h 301"/>
                    <a:gd name="T52" fmla="*/ 0 w 427"/>
                    <a:gd name="T53" fmla="*/ 0 h 301"/>
                    <a:gd name="T54" fmla="*/ 0 w 427"/>
                    <a:gd name="T55" fmla="*/ 0 h 301"/>
                    <a:gd name="T56" fmla="*/ 0 w 427"/>
                    <a:gd name="T57" fmla="*/ 0 h 301"/>
                    <a:gd name="T58" fmla="*/ 0 w 427"/>
                    <a:gd name="T59" fmla="*/ 0 h 301"/>
                    <a:gd name="T60" fmla="*/ 0 w 427"/>
                    <a:gd name="T61" fmla="*/ 0 h 301"/>
                    <a:gd name="T62" fmla="*/ 0 w 427"/>
                    <a:gd name="T63" fmla="*/ 0 h 301"/>
                    <a:gd name="T64" fmla="*/ 0 w 427"/>
                    <a:gd name="T65" fmla="*/ 0 h 301"/>
                    <a:gd name="T66" fmla="*/ 0 w 427"/>
                    <a:gd name="T67" fmla="*/ 0 h 301"/>
                    <a:gd name="T68" fmla="*/ 0 w 427"/>
                    <a:gd name="T69" fmla="*/ 0 h 301"/>
                    <a:gd name="T70" fmla="*/ 0 w 427"/>
                    <a:gd name="T71" fmla="*/ 0 h 301"/>
                    <a:gd name="T72" fmla="*/ 0 w 427"/>
                    <a:gd name="T73" fmla="*/ 0 h 301"/>
                    <a:gd name="T74" fmla="*/ 0 w 427"/>
                    <a:gd name="T75" fmla="*/ 0 h 301"/>
                    <a:gd name="T76" fmla="*/ 0 w 427"/>
                    <a:gd name="T77" fmla="*/ 0 h 301"/>
                    <a:gd name="T78" fmla="*/ 0 w 427"/>
                    <a:gd name="T79" fmla="*/ 0 h 301"/>
                    <a:gd name="T80" fmla="*/ 0 w 427"/>
                    <a:gd name="T81" fmla="*/ 0 h 301"/>
                    <a:gd name="T82" fmla="*/ 0 w 427"/>
                    <a:gd name="T83" fmla="*/ 0 h 301"/>
                    <a:gd name="T84" fmla="*/ 0 w 427"/>
                    <a:gd name="T85" fmla="*/ 0 h 301"/>
                    <a:gd name="T86" fmla="*/ 0 w 427"/>
                    <a:gd name="T87" fmla="*/ 0 h 301"/>
                    <a:gd name="T88" fmla="*/ 0 w 427"/>
                    <a:gd name="T89" fmla="*/ 0 h 301"/>
                    <a:gd name="T90" fmla="*/ 0 w 427"/>
                    <a:gd name="T91" fmla="*/ 0 h 301"/>
                    <a:gd name="T92" fmla="*/ 0 w 427"/>
                    <a:gd name="T93" fmla="*/ 0 h 301"/>
                    <a:gd name="T94" fmla="*/ 0 w 427"/>
                    <a:gd name="T95" fmla="*/ 0 h 301"/>
                    <a:gd name="T96" fmla="*/ 0 w 427"/>
                    <a:gd name="T97" fmla="*/ 0 h 30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27"/>
                    <a:gd name="T148" fmla="*/ 0 h 301"/>
                    <a:gd name="T149" fmla="*/ 427 w 427"/>
                    <a:gd name="T150" fmla="*/ 301 h 301"/>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27" h="301">
                      <a:moveTo>
                        <a:pt x="352" y="0"/>
                      </a:moveTo>
                      <a:lnTo>
                        <a:pt x="376" y="30"/>
                      </a:lnTo>
                      <a:lnTo>
                        <a:pt x="397" y="71"/>
                      </a:lnTo>
                      <a:lnTo>
                        <a:pt x="415" y="117"/>
                      </a:lnTo>
                      <a:lnTo>
                        <a:pt x="424" y="164"/>
                      </a:lnTo>
                      <a:lnTo>
                        <a:pt x="427" y="210"/>
                      </a:lnTo>
                      <a:lnTo>
                        <a:pt x="420" y="249"/>
                      </a:lnTo>
                      <a:lnTo>
                        <a:pt x="401" y="280"/>
                      </a:lnTo>
                      <a:lnTo>
                        <a:pt x="371" y="297"/>
                      </a:lnTo>
                      <a:lnTo>
                        <a:pt x="352" y="300"/>
                      </a:lnTo>
                      <a:lnTo>
                        <a:pt x="331" y="301"/>
                      </a:lnTo>
                      <a:lnTo>
                        <a:pt x="307" y="301"/>
                      </a:lnTo>
                      <a:lnTo>
                        <a:pt x="283" y="299"/>
                      </a:lnTo>
                      <a:lnTo>
                        <a:pt x="258" y="295"/>
                      </a:lnTo>
                      <a:lnTo>
                        <a:pt x="233" y="289"/>
                      </a:lnTo>
                      <a:lnTo>
                        <a:pt x="206" y="283"/>
                      </a:lnTo>
                      <a:lnTo>
                        <a:pt x="181" y="275"/>
                      </a:lnTo>
                      <a:lnTo>
                        <a:pt x="155" y="267"/>
                      </a:lnTo>
                      <a:lnTo>
                        <a:pt x="132" y="259"/>
                      </a:lnTo>
                      <a:lnTo>
                        <a:pt x="110" y="249"/>
                      </a:lnTo>
                      <a:lnTo>
                        <a:pt x="89" y="240"/>
                      </a:lnTo>
                      <a:lnTo>
                        <a:pt x="72" y="232"/>
                      </a:lnTo>
                      <a:lnTo>
                        <a:pt x="56" y="224"/>
                      </a:lnTo>
                      <a:lnTo>
                        <a:pt x="44" y="216"/>
                      </a:lnTo>
                      <a:lnTo>
                        <a:pt x="35" y="210"/>
                      </a:lnTo>
                      <a:lnTo>
                        <a:pt x="21" y="196"/>
                      </a:lnTo>
                      <a:lnTo>
                        <a:pt x="12" y="182"/>
                      </a:lnTo>
                      <a:lnTo>
                        <a:pt x="5" y="166"/>
                      </a:lnTo>
                      <a:lnTo>
                        <a:pt x="1" y="151"/>
                      </a:lnTo>
                      <a:lnTo>
                        <a:pt x="0" y="137"/>
                      </a:lnTo>
                      <a:lnTo>
                        <a:pt x="1" y="125"/>
                      </a:lnTo>
                      <a:lnTo>
                        <a:pt x="5" y="115"/>
                      </a:lnTo>
                      <a:lnTo>
                        <a:pt x="12" y="110"/>
                      </a:lnTo>
                      <a:lnTo>
                        <a:pt x="17" y="107"/>
                      </a:lnTo>
                      <a:lnTo>
                        <a:pt x="27" y="103"/>
                      </a:lnTo>
                      <a:lnTo>
                        <a:pt x="40" y="98"/>
                      </a:lnTo>
                      <a:lnTo>
                        <a:pt x="54" y="91"/>
                      </a:lnTo>
                      <a:lnTo>
                        <a:pt x="73" y="83"/>
                      </a:lnTo>
                      <a:lnTo>
                        <a:pt x="93" y="75"/>
                      </a:lnTo>
                      <a:lnTo>
                        <a:pt x="116" y="66"/>
                      </a:lnTo>
                      <a:lnTo>
                        <a:pt x="139" y="57"/>
                      </a:lnTo>
                      <a:lnTo>
                        <a:pt x="165" y="48"/>
                      </a:lnTo>
                      <a:lnTo>
                        <a:pt x="191" y="40"/>
                      </a:lnTo>
                      <a:lnTo>
                        <a:pt x="218" y="30"/>
                      </a:lnTo>
                      <a:lnTo>
                        <a:pt x="246" y="22"/>
                      </a:lnTo>
                      <a:lnTo>
                        <a:pt x="274" y="14"/>
                      </a:lnTo>
                      <a:lnTo>
                        <a:pt x="300" y="8"/>
                      </a:lnTo>
                      <a:lnTo>
                        <a:pt x="327" y="4"/>
                      </a:lnTo>
                      <a:lnTo>
                        <a:pt x="352" y="0"/>
                      </a:lnTo>
                      <a:close/>
                    </a:path>
                  </a:pathLst>
                </a:custGeom>
                <a:solidFill>
                  <a:srgbClr val="66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00" name="Freeform 24"/>
                <p:cNvSpPr>
                  <a:spLocks/>
                </p:cNvSpPr>
                <p:nvPr/>
              </p:nvSpPr>
              <p:spPr bwMode="auto">
                <a:xfrm>
                  <a:off x="3776" y="2006"/>
                  <a:ext cx="216" cy="236"/>
                </a:xfrm>
                <a:custGeom>
                  <a:avLst/>
                  <a:gdLst>
                    <a:gd name="T0" fmla="*/ 1 w 649"/>
                    <a:gd name="T1" fmla="*/ 1 h 707"/>
                    <a:gd name="T2" fmla="*/ 0 w 649"/>
                    <a:gd name="T3" fmla="*/ 1 h 707"/>
                    <a:gd name="T4" fmla="*/ 0 w 649"/>
                    <a:gd name="T5" fmla="*/ 1 h 707"/>
                    <a:gd name="T6" fmla="*/ 0 w 649"/>
                    <a:gd name="T7" fmla="*/ 1 h 707"/>
                    <a:gd name="T8" fmla="*/ 0 w 649"/>
                    <a:gd name="T9" fmla="*/ 1 h 707"/>
                    <a:gd name="T10" fmla="*/ 0 w 649"/>
                    <a:gd name="T11" fmla="*/ 1 h 707"/>
                    <a:gd name="T12" fmla="*/ 0 w 649"/>
                    <a:gd name="T13" fmla="*/ 1 h 707"/>
                    <a:gd name="T14" fmla="*/ 0 w 649"/>
                    <a:gd name="T15" fmla="*/ 1 h 707"/>
                    <a:gd name="T16" fmla="*/ 0 w 649"/>
                    <a:gd name="T17" fmla="*/ 1 h 707"/>
                    <a:gd name="T18" fmla="*/ 0 w 649"/>
                    <a:gd name="T19" fmla="*/ 1 h 707"/>
                    <a:gd name="T20" fmla="*/ 0 w 649"/>
                    <a:gd name="T21" fmla="*/ 1 h 707"/>
                    <a:gd name="T22" fmla="*/ 0 w 649"/>
                    <a:gd name="T23" fmla="*/ 1 h 707"/>
                    <a:gd name="T24" fmla="*/ 0 w 649"/>
                    <a:gd name="T25" fmla="*/ 1 h 707"/>
                    <a:gd name="T26" fmla="*/ 0 w 649"/>
                    <a:gd name="T27" fmla="*/ 1 h 707"/>
                    <a:gd name="T28" fmla="*/ 0 w 649"/>
                    <a:gd name="T29" fmla="*/ 1 h 707"/>
                    <a:gd name="T30" fmla="*/ 0 w 649"/>
                    <a:gd name="T31" fmla="*/ 1 h 707"/>
                    <a:gd name="T32" fmla="*/ 0 w 649"/>
                    <a:gd name="T33" fmla="*/ 1 h 707"/>
                    <a:gd name="T34" fmla="*/ 0 w 649"/>
                    <a:gd name="T35" fmla="*/ 1 h 707"/>
                    <a:gd name="T36" fmla="*/ 0 w 649"/>
                    <a:gd name="T37" fmla="*/ 1 h 707"/>
                    <a:gd name="T38" fmla="*/ 0 w 649"/>
                    <a:gd name="T39" fmla="*/ 1 h 707"/>
                    <a:gd name="T40" fmla="*/ 0 w 649"/>
                    <a:gd name="T41" fmla="*/ 1 h 707"/>
                    <a:gd name="T42" fmla="*/ 0 w 649"/>
                    <a:gd name="T43" fmla="*/ 1 h 707"/>
                    <a:gd name="T44" fmla="*/ 0 w 649"/>
                    <a:gd name="T45" fmla="*/ 1 h 707"/>
                    <a:gd name="T46" fmla="*/ 0 w 649"/>
                    <a:gd name="T47" fmla="*/ 1 h 707"/>
                    <a:gd name="T48" fmla="*/ 0 w 649"/>
                    <a:gd name="T49" fmla="*/ 1 h 707"/>
                    <a:gd name="T50" fmla="*/ 0 w 649"/>
                    <a:gd name="T51" fmla="*/ 1 h 707"/>
                    <a:gd name="T52" fmla="*/ 0 w 649"/>
                    <a:gd name="T53" fmla="*/ 1 h 707"/>
                    <a:gd name="T54" fmla="*/ 0 w 649"/>
                    <a:gd name="T55" fmla="*/ 1 h 707"/>
                    <a:gd name="T56" fmla="*/ 0 w 649"/>
                    <a:gd name="T57" fmla="*/ 1 h 707"/>
                    <a:gd name="T58" fmla="*/ 0 w 649"/>
                    <a:gd name="T59" fmla="*/ 0 h 707"/>
                    <a:gd name="T60" fmla="*/ 0 w 649"/>
                    <a:gd name="T61" fmla="*/ 0 h 707"/>
                    <a:gd name="T62" fmla="*/ 0 w 649"/>
                    <a:gd name="T63" fmla="*/ 0 h 707"/>
                    <a:gd name="T64" fmla="*/ 1 w 649"/>
                    <a:gd name="T65" fmla="*/ 0 h 707"/>
                    <a:gd name="T66" fmla="*/ 1 w 649"/>
                    <a:gd name="T67" fmla="*/ 0 h 707"/>
                    <a:gd name="T68" fmla="*/ 1 w 649"/>
                    <a:gd name="T69" fmla="*/ 0 h 707"/>
                    <a:gd name="T70" fmla="*/ 1 w 649"/>
                    <a:gd name="T71" fmla="*/ 0 h 707"/>
                    <a:gd name="T72" fmla="*/ 1 w 649"/>
                    <a:gd name="T73" fmla="*/ 0 h 707"/>
                    <a:gd name="T74" fmla="*/ 1 w 649"/>
                    <a:gd name="T75" fmla="*/ 0 h 707"/>
                    <a:gd name="T76" fmla="*/ 1 w 649"/>
                    <a:gd name="T77" fmla="*/ 0 h 707"/>
                    <a:gd name="T78" fmla="*/ 1 w 649"/>
                    <a:gd name="T79" fmla="*/ 0 h 707"/>
                    <a:gd name="T80" fmla="*/ 1 w 649"/>
                    <a:gd name="T81" fmla="*/ 0 h 707"/>
                    <a:gd name="T82" fmla="*/ 1 w 649"/>
                    <a:gd name="T83" fmla="*/ 0 h 707"/>
                    <a:gd name="T84" fmla="*/ 1 w 649"/>
                    <a:gd name="T85" fmla="*/ 0 h 707"/>
                    <a:gd name="T86" fmla="*/ 1 w 649"/>
                    <a:gd name="T87" fmla="*/ 0 h 707"/>
                    <a:gd name="T88" fmla="*/ 1 w 649"/>
                    <a:gd name="T89" fmla="*/ 0 h 707"/>
                    <a:gd name="T90" fmla="*/ 1 w 649"/>
                    <a:gd name="T91" fmla="*/ 0 h 707"/>
                    <a:gd name="T92" fmla="*/ 1 w 649"/>
                    <a:gd name="T93" fmla="*/ 0 h 707"/>
                    <a:gd name="T94" fmla="*/ 1 w 649"/>
                    <a:gd name="T95" fmla="*/ 0 h 707"/>
                    <a:gd name="T96" fmla="*/ 1 w 649"/>
                    <a:gd name="T97" fmla="*/ 0 h 707"/>
                    <a:gd name="T98" fmla="*/ 1 w 649"/>
                    <a:gd name="T99" fmla="*/ 0 h 707"/>
                    <a:gd name="T100" fmla="*/ 1 w 649"/>
                    <a:gd name="T101" fmla="*/ 0 h 707"/>
                    <a:gd name="T102" fmla="*/ 1 w 649"/>
                    <a:gd name="T103" fmla="*/ 1 h 707"/>
                    <a:gd name="T104" fmla="*/ 1 w 649"/>
                    <a:gd name="T105" fmla="*/ 1 h 707"/>
                    <a:gd name="T106" fmla="*/ 1 w 649"/>
                    <a:gd name="T107" fmla="*/ 1 h 707"/>
                    <a:gd name="T108" fmla="*/ 1 w 649"/>
                    <a:gd name="T109" fmla="*/ 1 h 707"/>
                    <a:gd name="T110" fmla="*/ 1 w 649"/>
                    <a:gd name="T111" fmla="*/ 1 h 707"/>
                    <a:gd name="T112" fmla="*/ 1 w 649"/>
                    <a:gd name="T113" fmla="*/ 1 h 707"/>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649"/>
                    <a:gd name="T172" fmla="*/ 0 h 707"/>
                    <a:gd name="T173" fmla="*/ 649 w 649"/>
                    <a:gd name="T174" fmla="*/ 707 h 707"/>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649" h="707">
                      <a:moveTo>
                        <a:pt x="368" y="579"/>
                      </a:moveTo>
                      <a:lnTo>
                        <a:pt x="360" y="567"/>
                      </a:lnTo>
                      <a:lnTo>
                        <a:pt x="353" y="555"/>
                      </a:lnTo>
                      <a:lnTo>
                        <a:pt x="343" y="547"/>
                      </a:lnTo>
                      <a:lnTo>
                        <a:pt x="331" y="542"/>
                      </a:lnTo>
                      <a:lnTo>
                        <a:pt x="313" y="542"/>
                      </a:lnTo>
                      <a:lnTo>
                        <a:pt x="292" y="547"/>
                      </a:lnTo>
                      <a:lnTo>
                        <a:pt x="263" y="559"/>
                      </a:lnTo>
                      <a:lnTo>
                        <a:pt x="227" y="579"/>
                      </a:lnTo>
                      <a:lnTo>
                        <a:pt x="190" y="603"/>
                      </a:lnTo>
                      <a:lnTo>
                        <a:pt x="159" y="626"/>
                      </a:lnTo>
                      <a:lnTo>
                        <a:pt x="133" y="646"/>
                      </a:lnTo>
                      <a:lnTo>
                        <a:pt x="109" y="664"/>
                      </a:lnTo>
                      <a:lnTo>
                        <a:pt x="87" y="679"/>
                      </a:lnTo>
                      <a:lnTo>
                        <a:pt x="67" y="692"/>
                      </a:lnTo>
                      <a:lnTo>
                        <a:pt x="48" y="701"/>
                      </a:lnTo>
                      <a:lnTo>
                        <a:pt x="25" y="707"/>
                      </a:lnTo>
                      <a:lnTo>
                        <a:pt x="55" y="689"/>
                      </a:lnTo>
                      <a:lnTo>
                        <a:pt x="73" y="659"/>
                      </a:lnTo>
                      <a:lnTo>
                        <a:pt x="78" y="619"/>
                      </a:lnTo>
                      <a:lnTo>
                        <a:pt x="75" y="574"/>
                      </a:lnTo>
                      <a:lnTo>
                        <a:pt x="63" y="526"/>
                      </a:lnTo>
                      <a:lnTo>
                        <a:pt x="46" y="481"/>
                      </a:lnTo>
                      <a:lnTo>
                        <a:pt x="25" y="440"/>
                      </a:lnTo>
                      <a:lnTo>
                        <a:pt x="0" y="409"/>
                      </a:lnTo>
                      <a:lnTo>
                        <a:pt x="50" y="401"/>
                      </a:lnTo>
                      <a:lnTo>
                        <a:pt x="101" y="392"/>
                      </a:lnTo>
                      <a:lnTo>
                        <a:pt x="151" y="379"/>
                      </a:lnTo>
                      <a:lnTo>
                        <a:pt x="200" y="364"/>
                      </a:lnTo>
                      <a:lnTo>
                        <a:pt x="251" y="347"/>
                      </a:lnTo>
                      <a:lnTo>
                        <a:pt x="299" y="328"/>
                      </a:lnTo>
                      <a:lnTo>
                        <a:pt x="345" y="305"/>
                      </a:lnTo>
                      <a:lnTo>
                        <a:pt x="389" y="282"/>
                      </a:lnTo>
                      <a:lnTo>
                        <a:pt x="430" y="255"/>
                      </a:lnTo>
                      <a:lnTo>
                        <a:pt x="470" y="226"/>
                      </a:lnTo>
                      <a:lnTo>
                        <a:pt x="505" y="194"/>
                      </a:lnTo>
                      <a:lnTo>
                        <a:pt x="535" y="161"/>
                      </a:lnTo>
                      <a:lnTo>
                        <a:pt x="563" y="123"/>
                      </a:lnTo>
                      <a:lnTo>
                        <a:pt x="584" y="85"/>
                      </a:lnTo>
                      <a:lnTo>
                        <a:pt x="602" y="44"/>
                      </a:lnTo>
                      <a:lnTo>
                        <a:pt x="612" y="0"/>
                      </a:lnTo>
                      <a:lnTo>
                        <a:pt x="626" y="26"/>
                      </a:lnTo>
                      <a:lnTo>
                        <a:pt x="636" y="56"/>
                      </a:lnTo>
                      <a:lnTo>
                        <a:pt x="643" y="88"/>
                      </a:lnTo>
                      <a:lnTo>
                        <a:pt x="648" y="122"/>
                      </a:lnTo>
                      <a:lnTo>
                        <a:pt x="649" y="158"/>
                      </a:lnTo>
                      <a:lnTo>
                        <a:pt x="647" y="197"/>
                      </a:lnTo>
                      <a:lnTo>
                        <a:pt x="641" y="235"/>
                      </a:lnTo>
                      <a:lnTo>
                        <a:pt x="631" y="275"/>
                      </a:lnTo>
                      <a:lnTo>
                        <a:pt x="616" y="316"/>
                      </a:lnTo>
                      <a:lnTo>
                        <a:pt x="596" y="356"/>
                      </a:lnTo>
                      <a:lnTo>
                        <a:pt x="572" y="397"/>
                      </a:lnTo>
                      <a:lnTo>
                        <a:pt x="543" y="436"/>
                      </a:lnTo>
                      <a:lnTo>
                        <a:pt x="507" y="474"/>
                      </a:lnTo>
                      <a:lnTo>
                        <a:pt x="467" y="511"/>
                      </a:lnTo>
                      <a:lnTo>
                        <a:pt x="421" y="546"/>
                      </a:lnTo>
                      <a:lnTo>
                        <a:pt x="368" y="579"/>
                      </a:lnTo>
                      <a:close/>
                    </a:path>
                  </a:pathLst>
                </a:custGeom>
                <a:solidFill>
                  <a:srgbClr val="66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01" name="Freeform 25"/>
                <p:cNvSpPr>
                  <a:spLocks/>
                </p:cNvSpPr>
                <p:nvPr/>
              </p:nvSpPr>
              <p:spPr bwMode="auto">
                <a:xfrm>
                  <a:off x="3828" y="2183"/>
                  <a:ext cx="146" cy="66"/>
                </a:xfrm>
                <a:custGeom>
                  <a:avLst/>
                  <a:gdLst>
                    <a:gd name="T0" fmla="*/ 1 w 440"/>
                    <a:gd name="T1" fmla="*/ 0 h 199"/>
                    <a:gd name="T2" fmla="*/ 1 w 440"/>
                    <a:gd name="T3" fmla="*/ 0 h 199"/>
                    <a:gd name="T4" fmla="*/ 1 w 440"/>
                    <a:gd name="T5" fmla="*/ 0 h 199"/>
                    <a:gd name="T6" fmla="*/ 1 w 440"/>
                    <a:gd name="T7" fmla="*/ 0 h 199"/>
                    <a:gd name="T8" fmla="*/ 1 w 440"/>
                    <a:gd name="T9" fmla="*/ 0 h 199"/>
                    <a:gd name="T10" fmla="*/ 1 w 440"/>
                    <a:gd name="T11" fmla="*/ 0 h 199"/>
                    <a:gd name="T12" fmla="*/ 1 w 440"/>
                    <a:gd name="T13" fmla="*/ 0 h 199"/>
                    <a:gd name="T14" fmla="*/ 1 w 440"/>
                    <a:gd name="T15" fmla="*/ 0 h 199"/>
                    <a:gd name="T16" fmla="*/ 1 w 440"/>
                    <a:gd name="T17" fmla="*/ 0 h 199"/>
                    <a:gd name="T18" fmla="*/ 1 w 440"/>
                    <a:gd name="T19" fmla="*/ 0 h 199"/>
                    <a:gd name="T20" fmla="*/ 1 w 440"/>
                    <a:gd name="T21" fmla="*/ 0 h 199"/>
                    <a:gd name="T22" fmla="*/ 0 w 440"/>
                    <a:gd name="T23" fmla="*/ 0 h 199"/>
                    <a:gd name="T24" fmla="*/ 0 w 440"/>
                    <a:gd name="T25" fmla="*/ 0 h 199"/>
                    <a:gd name="T26" fmla="*/ 0 w 440"/>
                    <a:gd name="T27" fmla="*/ 0 h 199"/>
                    <a:gd name="T28" fmla="*/ 0 w 440"/>
                    <a:gd name="T29" fmla="*/ 0 h 199"/>
                    <a:gd name="T30" fmla="*/ 0 w 440"/>
                    <a:gd name="T31" fmla="*/ 0 h 199"/>
                    <a:gd name="T32" fmla="*/ 0 w 440"/>
                    <a:gd name="T33" fmla="*/ 0 h 199"/>
                    <a:gd name="T34" fmla="*/ 0 w 440"/>
                    <a:gd name="T35" fmla="*/ 0 h 199"/>
                    <a:gd name="T36" fmla="*/ 0 w 440"/>
                    <a:gd name="T37" fmla="*/ 0 h 199"/>
                    <a:gd name="T38" fmla="*/ 0 w 440"/>
                    <a:gd name="T39" fmla="*/ 0 h 199"/>
                    <a:gd name="T40" fmla="*/ 0 w 440"/>
                    <a:gd name="T41" fmla="*/ 0 h 199"/>
                    <a:gd name="T42" fmla="*/ 0 w 440"/>
                    <a:gd name="T43" fmla="*/ 0 h 199"/>
                    <a:gd name="T44" fmla="*/ 0 w 440"/>
                    <a:gd name="T45" fmla="*/ 0 h 199"/>
                    <a:gd name="T46" fmla="*/ 0 w 440"/>
                    <a:gd name="T47" fmla="*/ 0 h 199"/>
                    <a:gd name="T48" fmla="*/ 0 w 440"/>
                    <a:gd name="T49" fmla="*/ 0 h 199"/>
                    <a:gd name="T50" fmla="*/ 0 w 440"/>
                    <a:gd name="T51" fmla="*/ 0 h 199"/>
                    <a:gd name="T52" fmla="*/ 0 w 440"/>
                    <a:gd name="T53" fmla="*/ 0 h 199"/>
                    <a:gd name="T54" fmla="*/ 0 w 440"/>
                    <a:gd name="T55" fmla="*/ 0 h 199"/>
                    <a:gd name="T56" fmla="*/ 0 w 440"/>
                    <a:gd name="T57" fmla="*/ 0 h 199"/>
                    <a:gd name="T58" fmla="*/ 0 w 440"/>
                    <a:gd name="T59" fmla="*/ 0 h 199"/>
                    <a:gd name="T60" fmla="*/ 0 w 440"/>
                    <a:gd name="T61" fmla="*/ 0 h 199"/>
                    <a:gd name="T62" fmla="*/ 0 w 440"/>
                    <a:gd name="T63" fmla="*/ 0 h 199"/>
                    <a:gd name="T64" fmla="*/ 0 w 440"/>
                    <a:gd name="T65" fmla="*/ 0 h 199"/>
                    <a:gd name="T66" fmla="*/ 0 w 440"/>
                    <a:gd name="T67" fmla="*/ 0 h 199"/>
                    <a:gd name="T68" fmla="*/ 0 w 440"/>
                    <a:gd name="T69" fmla="*/ 0 h 199"/>
                    <a:gd name="T70" fmla="*/ 0 w 440"/>
                    <a:gd name="T71" fmla="*/ 0 h 199"/>
                    <a:gd name="T72" fmla="*/ 0 w 440"/>
                    <a:gd name="T73" fmla="*/ 0 h 199"/>
                    <a:gd name="T74" fmla="*/ 0 w 440"/>
                    <a:gd name="T75" fmla="*/ 0 h 199"/>
                    <a:gd name="T76" fmla="*/ 0 w 440"/>
                    <a:gd name="T77" fmla="*/ 0 h 199"/>
                    <a:gd name="T78" fmla="*/ 0 w 440"/>
                    <a:gd name="T79" fmla="*/ 0 h 199"/>
                    <a:gd name="T80" fmla="*/ 0 w 440"/>
                    <a:gd name="T81" fmla="*/ 0 h 199"/>
                    <a:gd name="T82" fmla="*/ 0 w 440"/>
                    <a:gd name="T83" fmla="*/ 0 h 199"/>
                    <a:gd name="T84" fmla="*/ 0 w 440"/>
                    <a:gd name="T85" fmla="*/ 0 h 199"/>
                    <a:gd name="T86" fmla="*/ 0 w 440"/>
                    <a:gd name="T87" fmla="*/ 0 h 199"/>
                    <a:gd name="T88" fmla="*/ 0 w 440"/>
                    <a:gd name="T89" fmla="*/ 0 h 199"/>
                    <a:gd name="T90" fmla="*/ 0 w 440"/>
                    <a:gd name="T91" fmla="*/ 0 h 199"/>
                    <a:gd name="T92" fmla="*/ 0 w 440"/>
                    <a:gd name="T93" fmla="*/ 0 h 199"/>
                    <a:gd name="T94" fmla="*/ 0 w 440"/>
                    <a:gd name="T95" fmla="*/ 0 h 199"/>
                    <a:gd name="T96" fmla="*/ 0 w 440"/>
                    <a:gd name="T97" fmla="*/ 0 h 199"/>
                    <a:gd name="T98" fmla="*/ 0 w 440"/>
                    <a:gd name="T99" fmla="*/ 0 h 199"/>
                    <a:gd name="T100" fmla="*/ 0 w 440"/>
                    <a:gd name="T101" fmla="*/ 0 h 199"/>
                    <a:gd name="T102" fmla="*/ 0 w 440"/>
                    <a:gd name="T103" fmla="*/ 0 h 199"/>
                    <a:gd name="T104" fmla="*/ 0 w 440"/>
                    <a:gd name="T105" fmla="*/ 0 h 199"/>
                    <a:gd name="T106" fmla="*/ 0 w 440"/>
                    <a:gd name="T107" fmla="*/ 0 h 199"/>
                    <a:gd name="T108" fmla="*/ 0 w 440"/>
                    <a:gd name="T109" fmla="*/ 0 h 199"/>
                    <a:gd name="T110" fmla="*/ 0 w 440"/>
                    <a:gd name="T111" fmla="*/ 0 h 199"/>
                    <a:gd name="T112" fmla="*/ 0 w 440"/>
                    <a:gd name="T113" fmla="*/ 0 h 199"/>
                    <a:gd name="T114" fmla="*/ 0 w 440"/>
                    <a:gd name="T115" fmla="*/ 0 h 199"/>
                    <a:gd name="T116" fmla="*/ 0 w 440"/>
                    <a:gd name="T117" fmla="*/ 0 h 199"/>
                    <a:gd name="T118" fmla="*/ 0 w 440"/>
                    <a:gd name="T119" fmla="*/ 0 h 199"/>
                    <a:gd name="T120" fmla="*/ 1 w 440"/>
                    <a:gd name="T121" fmla="*/ 0 h 19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40"/>
                    <a:gd name="T184" fmla="*/ 0 h 199"/>
                    <a:gd name="T185" fmla="*/ 440 w 440"/>
                    <a:gd name="T186" fmla="*/ 199 h 199"/>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40" h="199">
                      <a:moveTo>
                        <a:pt x="374" y="15"/>
                      </a:moveTo>
                      <a:lnTo>
                        <a:pt x="387" y="8"/>
                      </a:lnTo>
                      <a:lnTo>
                        <a:pt x="403" y="3"/>
                      </a:lnTo>
                      <a:lnTo>
                        <a:pt x="418" y="0"/>
                      </a:lnTo>
                      <a:lnTo>
                        <a:pt x="430" y="0"/>
                      </a:lnTo>
                      <a:lnTo>
                        <a:pt x="438" y="5"/>
                      </a:lnTo>
                      <a:lnTo>
                        <a:pt x="440" y="17"/>
                      </a:lnTo>
                      <a:lnTo>
                        <a:pt x="434" y="36"/>
                      </a:lnTo>
                      <a:lnTo>
                        <a:pt x="416" y="62"/>
                      </a:lnTo>
                      <a:lnTo>
                        <a:pt x="403" y="78"/>
                      </a:lnTo>
                      <a:lnTo>
                        <a:pt x="386" y="94"/>
                      </a:lnTo>
                      <a:lnTo>
                        <a:pt x="365" y="112"/>
                      </a:lnTo>
                      <a:lnTo>
                        <a:pt x="339" y="127"/>
                      </a:lnTo>
                      <a:lnTo>
                        <a:pt x="313" y="142"/>
                      </a:lnTo>
                      <a:lnTo>
                        <a:pt x="284" y="155"/>
                      </a:lnTo>
                      <a:lnTo>
                        <a:pt x="253" y="169"/>
                      </a:lnTo>
                      <a:lnTo>
                        <a:pt x="222" y="179"/>
                      </a:lnTo>
                      <a:lnTo>
                        <a:pt x="191" y="189"/>
                      </a:lnTo>
                      <a:lnTo>
                        <a:pt x="159" y="194"/>
                      </a:lnTo>
                      <a:lnTo>
                        <a:pt x="127" y="198"/>
                      </a:lnTo>
                      <a:lnTo>
                        <a:pt x="97" y="199"/>
                      </a:lnTo>
                      <a:lnTo>
                        <a:pt x="70" y="197"/>
                      </a:lnTo>
                      <a:lnTo>
                        <a:pt x="43" y="190"/>
                      </a:lnTo>
                      <a:lnTo>
                        <a:pt x="20" y="179"/>
                      </a:lnTo>
                      <a:lnTo>
                        <a:pt x="0" y="165"/>
                      </a:lnTo>
                      <a:lnTo>
                        <a:pt x="2" y="143"/>
                      </a:lnTo>
                      <a:lnTo>
                        <a:pt x="14" y="122"/>
                      </a:lnTo>
                      <a:lnTo>
                        <a:pt x="34" y="102"/>
                      </a:lnTo>
                      <a:lnTo>
                        <a:pt x="58" y="84"/>
                      </a:lnTo>
                      <a:lnTo>
                        <a:pt x="84" y="68"/>
                      </a:lnTo>
                      <a:lnTo>
                        <a:pt x="111" y="56"/>
                      </a:lnTo>
                      <a:lnTo>
                        <a:pt x="133" y="46"/>
                      </a:lnTo>
                      <a:lnTo>
                        <a:pt x="149" y="42"/>
                      </a:lnTo>
                      <a:lnTo>
                        <a:pt x="165" y="41"/>
                      </a:lnTo>
                      <a:lnTo>
                        <a:pt x="176" y="45"/>
                      </a:lnTo>
                      <a:lnTo>
                        <a:pt x="181" y="53"/>
                      </a:lnTo>
                      <a:lnTo>
                        <a:pt x="184" y="62"/>
                      </a:lnTo>
                      <a:lnTo>
                        <a:pt x="187" y="66"/>
                      </a:lnTo>
                      <a:lnTo>
                        <a:pt x="191" y="68"/>
                      </a:lnTo>
                      <a:lnTo>
                        <a:pt x="197" y="68"/>
                      </a:lnTo>
                      <a:lnTo>
                        <a:pt x="204" y="68"/>
                      </a:lnTo>
                      <a:lnTo>
                        <a:pt x="210" y="68"/>
                      </a:lnTo>
                      <a:lnTo>
                        <a:pt x="217" y="69"/>
                      </a:lnTo>
                      <a:lnTo>
                        <a:pt x="222" y="72"/>
                      </a:lnTo>
                      <a:lnTo>
                        <a:pt x="226" y="77"/>
                      </a:lnTo>
                      <a:lnTo>
                        <a:pt x="229" y="81"/>
                      </a:lnTo>
                      <a:lnTo>
                        <a:pt x="233" y="84"/>
                      </a:lnTo>
                      <a:lnTo>
                        <a:pt x="238" y="86"/>
                      </a:lnTo>
                      <a:lnTo>
                        <a:pt x="246" y="88"/>
                      </a:lnTo>
                      <a:lnTo>
                        <a:pt x="253" y="88"/>
                      </a:lnTo>
                      <a:lnTo>
                        <a:pt x="261" y="86"/>
                      </a:lnTo>
                      <a:lnTo>
                        <a:pt x="269" y="84"/>
                      </a:lnTo>
                      <a:lnTo>
                        <a:pt x="277" y="77"/>
                      </a:lnTo>
                      <a:lnTo>
                        <a:pt x="286" y="69"/>
                      </a:lnTo>
                      <a:lnTo>
                        <a:pt x="298" y="60"/>
                      </a:lnTo>
                      <a:lnTo>
                        <a:pt x="313" y="50"/>
                      </a:lnTo>
                      <a:lnTo>
                        <a:pt x="329" y="41"/>
                      </a:lnTo>
                      <a:lnTo>
                        <a:pt x="343" y="33"/>
                      </a:lnTo>
                      <a:lnTo>
                        <a:pt x="357" y="25"/>
                      </a:lnTo>
                      <a:lnTo>
                        <a:pt x="367" y="19"/>
                      </a:lnTo>
                      <a:lnTo>
                        <a:pt x="374" y="15"/>
                      </a:lnTo>
                      <a:close/>
                    </a:path>
                  </a:pathLst>
                </a:custGeom>
                <a:solidFill>
                  <a:srgbClr val="66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02" name="Freeform 26"/>
                <p:cNvSpPr>
                  <a:spLocks/>
                </p:cNvSpPr>
                <p:nvPr/>
              </p:nvSpPr>
              <p:spPr bwMode="auto">
                <a:xfrm>
                  <a:off x="3811" y="2060"/>
                  <a:ext cx="122" cy="68"/>
                </a:xfrm>
                <a:custGeom>
                  <a:avLst/>
                  <a:gdLst>
                    <a:gd name="T0" fmla="*/ 0 w 366"/>
                    <a:gd name="T1" fmla="*/ 0 h 203"/>
                    <a:gd name="T2" fmla="*/ 0 w 366"/>
                    <a:gd name="T3" fmla="*/ 0 h 203"/>
                    <a:gd name="T4" fmla="*/ 0 w 366"/>
                    <a:gd name="T5" fmla="*/ 0 h 203"/>
                    <a:gd name="T6" fmla="*/ 0 w 366"/>
                    <a:gd name="T7" fmla="*/ 0 h 203"/>
                    <a:gd name="T8" fmla="*/ 0 w 366"/>
                    <a:gd name="T9" fmla="*/ 0 h 203"/>
                    <a:gd name="T10" fmla="*/ 0 w 366"/>
                    <a:gd name="T11" fmla="*/ 0 h 203"/>
                    <a:gd name="T12" fmla="*/ 0 w 366"/>
                    <a:gd name="T13" fmla="*/ 0 h 203"/>
                    <a:gd name="T14" fmla="*/ 0 w 366"/>
                    <a:gd name="T15" fmla="*/ 0 h 203"/>
                    <a:gd name="T16" fmla="*/ 0 w 366"/>
                    <a:gd name="T17" fmla="*/ 0 h 203"/>
                    <a:gd name="T18" fmla="*/ 0 w 366"/>
                    <a:gd name="T19" fmla="*/ 0 h 203"/>
                    <a:gd name="T20" fmla="*/ 0 w 366"/>
                    <a:gd name="T21" fmla="*/ 0 h 203"/>
                    <a:gd name="T22" fmla="*/ 0 w 366"/>
                    <a:gd name="T23" fmla="*/ 0 h 203"/>
                    <a:gd name="T24" fmla="*/ 0 w 366"/>
                    <a:gd name="T25" fmla="*/ 0 h 203"/>
                    <a:gd name="T26" fmla="*/ 0 w 366"/>
                    <a:gd name="T27" fmla="*/ 0 h 203"/>
                    <a:gd name="T28" fmla="*/ 0 w 366"/>
                    <a:gd name="T29" fmla="*/ 0 h 203"/>
                    <a:gd name="T30" fmla="*/ 0 w 366"/>
                    <a:gd name="T31" fmla="*/ 0 h 203"/>
                    <a:gd name="T32" fmla="*/ 1 w 366"/>
                    <a:gd name="T33" fmla="*/ 0 h 203"/>
                    <a:gd name="T34" fmla="*/ 0 w 366"/>
                    <a:gd name="T35" fmla="*/ 0 h 203"/>
                    <a:gd name="T36" fmla="*/ 0 w 366"/>
                    <a:gd name="T37" fmla="*/ 0 h 203"/>
                    <a:gd name="T38" fmla="*/ 0 w 366"/>
                    <a:gd name="T39" fmla="*/ 0 h 203"/>
                    <a:gd name="T40" fmla="*/ 0 w 366"/>
                    <a:gd name="T41" fmla="*/ 0 h 203"/>
                    <a:gd name="T42" fmla="*/ 0 w 366"/>
                    <a:gd name="T43" fmla="*/ 0 h 203"/>
                    <a:gd name="T44" fmla="*/ 0 w 366"/>
                    <a:gd name="T45" fmla="*/ 0 h 203"/>
                    <a:gd name="T46" fmla="*/ 0 w 366"/>
                    <a:gd name="T47" fmla="*/ 0 h 203"/>
                    <a:gd name="T48" fmla="*/ 0 w 366"/>
                    <a:gd name="T49" fmla="*/ 0 h 203"/>
                    <a:gd name="T50" fmla="*/ 0 w 366"/>
                    <a:gd name="T51" fmla="*/ 0 h 203"/>
                    <a:gd name="T52" fmla="*/ 0 w 366"/>
                    <a:gd name="T53" fmla="*/ 0 h 203"/>
                    <a:gd name="T54" fmla="*/ 0 w 366"/>
                    <a:gd name="T55" fmla="*/ 0 h 203"/>
                    <a:gd name="T56" fmla="*/ 0 w 366"/>
                    <a:gd name="T57" fmla="*/ 0 h 203"/>
                    <a:gd name="T58" fmla="*/ 0 w 366"/>
                    <a:gd name="T59" fmla="*/ 0 h 203"/>
                    <a:gd name="T60" fmla="*/ 0 w 366"/>
                    <a:gd name="T61" fmla="*/ 0 h 203"/>
                    <a:gd name="T62" fmla="*/ 0 w 366"/>
                    <a:gd name="T63" fmla="*/ 0 h 203"/>
                    <a:gd name="T64" fmla="*/ 0 w 366"/>
                    <a:gd name="T65" fmla="*/ 0 h 203"/>
                    <a:gd name="T66" fmla="*/ 0 w 366"/>
                    <a:gd name="T67" fmla="*/ 0 h 203"/>
                    <a:gd name="T68" fmla="*/ 0 w 366"/>
                    <a:gd name="T69" fmla="*/ 0 h 203"/>
                    <a:gd name="T70" fmla="*/ 0 w 366"/>
                    <a:gd name="T71" fmla="*/ 0 h 203"/>
                    <a:gd name="T72" fmla="*/ 0 w 366"/>
                    <a:gd name="T73" fmla="*/ 0 h 203"/>
                    <a:gd name="T74" fmla="*/ 0 w 366"/>
                    <a:gd name="T75" fmla="*/ 0 h 203"/>
                    <a:gd name="T76" fmla="*/ 0 w 366"/>
                    <a:gd name="T77" fmla="*/ 0 h 203"/>
                    <a:gd name="T78" fmla="*/ 0 w 366"/>
                    <a:gd name="T79" fmla="*/ 0 h 203"/>
                    <a:gd name="T80" fmla="*/ 0 w 366"/>
                    <a:gd name="T81" fmla="*/ 0 h 203"/>
                    <a:gd name="T82" fmla="*/ 0 w 366"/>
                    <a:gd name="T83" fmla="*/ 0 h 203"/>
                    <a:gd name="T84" fmla="*/ 0 w 366"/>
                    <a:gd name="T85" fmla="*/ 0 h 203"/>
                    <a:gd name="T86" fmla="*/ 0 w 366"/>
                    <a:gd name="T87" fmla="*/ 0 h 203"/>
                    <a:gd name="T88" fmla="*/ 0 w 366"/>
                    <a:gd name="T89" fmla="*/ 0 h 203"/>
                    <a:gd name="T90" fmla="*/ 0 w 366"/>
                    <a:gd name="T91" fmla="*/ 0 h 203"/>
                    <a:gd name="T92" fmla="*/ 0 w 366"/>
                    <a:gd name="T93" fmla="*/ 0 h 203"/>
                    <a:gd name="T94" fmla="*/ 0 w 366"/>
                    <a:gd name="T95" fmla="*/ 0 h 203"/>
                    <a:gd name="T96" fmla="*/ 0 w 366"/>
                    <a:gd name="T97" fmla="*/ 0 h 203"/>
                    <a:gd name="T98" fmla="*/ 0 w 366"/>
                    <a:gd name="T99" fmla="*/ 0 h 203"/>
                    <a:gd name="T100" fmla="*/ 0 w 366"/>
                    <a:gd name="T101" fmla="*/ 0 h 203"/>
                    <a:gd name="T102" fmla="*/ 0 w 366"/>
                    <a:gd name="T103" fmla="*/ 0 h 203"/>
                    <a:gd name="T104" fmla="*/ 0 w 366"/>
                    <a:gd name="T105" fmla="*/ 0 h 203"/>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366"/>
                    <a:gd name="T160" fmla="*/ 0 h 203"/>
                    <a:gd name="T161" fmla="*/ 366 w 366"/>
                    <a:gd name="T162" fmla="*/ 203 h 203"/>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366" h="203">
                      <a:moveTo>
                        <a:pt x="0" y="203"/>
                      </a:moveTo>
                      <a:lnTo>
                        <a:pt x="27" y="199"/>
                      </a:lnTo>
                      <a:lnTo>
                        <a:pt x="53" y="192"/>
                      </a:lnTo>
                      <a:lnTo>
                        <a:pt x="81" y="184"/>
                      </a:lnTo>
                      <a:lnTo>
                        <a:pt x="111" y="175"/>
                      </a:lnTo>
                      <a:lnTo>
                        <a:pt x="139" y="164"/>
                      </a:lnTo>
                      <a:lnTo>
                        <a:pt x="166" y="154"/>
                      </a:lnTo>
                      <a:lnTo>
                        <a:pt x="194" y="142"/>
                      </a:lnTo>
                      <a:lnTo>
                        <a:pt x="221" y="129"/>
                      </a:lnTo>
                      <a:lnTo>
                        <a:pt x="246" y="115"/>
                      </a:lnTo>
                      <a:lnTo>
                        <a:pt x="270" y="102"/>
                      </a:lnTo>
                      <a:lnTo>
                        <a:pt x="293" y="87"/>
                      </a:lnTo>
                      <a:lnTo>
                        <a:pt x="313" y="74"/>
                      </a:lnTo>
                      <a:lnTo>
                        <a:pt x="330" y="61"/>
                      </a:lnTo>
                      <a:lnTo>
                        <a:pt x="346" y="47"/>
                      </a:lnTo>
                      <a:lnTo>
                        <a:pt x="358" y="34"/>
                      </a:lnTo>
                      <a:lnTo>
                        <a:pt x="366" y="22"/>
                      </a:lnTo>
                      <a:lnTo>
                        <a:pt x="363" y="13"/>
                      </a:lnTo>
                      <a:lnTo>
                        <a:pt x="359" y="5"/>
                      </a:lnTo>
                      <a:lnTo>
                        <a:pt x="355" y="0"/>
                      </a:lnTo>
                      <a:lnTo>
                        <a:pt x="348" y="0"/>
                      </a:lnTo>
                      <a:lnTo>
                        <a:pt x="340" y="1"/>
                      </a:lnTo>
                      <a:lnTo>
                        <a:pt x="331" y="5"/>
                      </a:lnTo>
                      <a:lnTo>
                        <a:pt x="321" y="9"/>
                      </a:lnTo>
                      <a:lnTo>
                        <a:pt x="310" y="14"/>
                      </a:lnTo>
                      <a:lnTo>
                        <a:pt x="301" y="21"/>
                      </a:lnTo>
                      <a:lnTo>
                        <a:pt x="294" y="29"/>
                      </a:lnTo>
                      <a:lnTo>
                        <a:pt x="289" y="39"/>
                      </a:lnTo>
                      <a:lnTo>
                        <a:pt x="287" y="51"/>
                      </a:lnTo>
                      <a:lnTo>
                        <a:pt x="277" y="50"/>
                      </a:lnTo>
                      <a:lnTo>
                        <a:pt x="266" y="51"/>
                      </a:lnTo>
                      <a:lnTo>
                        <a:pt x="255" y="55"/>
                      </a:lnTo>
                      <a:lnTo>
                        <a:pt x="245" y="61"/>
                      </a:lnTo>
                      <a:lnTo>
                        <a:pt x="236" y="67"/>
                      </a:lnTo>
                      <a:lnTo>
                        <a:pt x="229" y="75"/>
                      </a:lnTo>
                      <a:lnTo>
                        <a:pt x="224" y="85"/>
                      </a:lnTo>
                      <a:lnTo>
                        <a:pt x="222" y="94"/>
                      </a:lnTo>
                      <a:lnTo>
                        <a:pt x="213" y="87"/>
                      </a:lnTo>
                      <a:lnTo>
                        <a:pt x="202" y="82"/>
                      </a:lnTo>
                      <a:lnTo>
                        <a:pt x="190" y="81"/>
                      </a:lnTo>
                      <a:lnTo>
                        <a:pt x="178" y="81"/>
                      </a:lnTo>
                      <a:lnTo>
                        <a:pt x="165" y="86"/>
                      </a:lnTo>
                      <a:lnTo>
                        <a:pt x="152" y="97"/>
                      </a:lnTo>
                      <a:lnTo>
                        <a:pt x="137" y="111"/>
                      </a:lnTo>
                      <a:lnTo>
                        <a:pt x="123" y="132"/>
                      </a:lnTo>
                      <a:lnTo>
                        <a:pt x="116" y="123"/>
                      </a:lnTo>
                      <a:lnTo>
                        <a:pt x="104" y="111"/>
                      </a:lnTo>
                      <a:lnTo>
                        <a:pt x="89" y="102"/>
                      </a:lnTo>
                      <a:lnTo>
                        <a:pt x="72" y="98"/>
                      </a:lnTo>
                      <a:lnTo>
                        <a:pt x="53" y="103"/>
                      </a:lnTo>
                      <a:lnTo>
                        <a:pt x="35" y="121"/>
                      </a:lnTo>
                      <a:lnTo>
                        <a:pt x="16" y="152"/>
                      </a:lnTo>
                      <a:lnTo>
                        <a:pt x="0" y="203"/>
                      </a:lnTo>
                      <a:close/>
                    </a:path>
                  </a:pathLst>
                </a:custGeom>
                <a:solidFill>
                  <a:srgbClr val="66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03" name="Freeform 27"/>
                <p:cNvSpPr>
                  <a:spLocks/>
                </p:cNvSpPr>
                <p:nvPr/>
              </p:nvSpPr>
              <p:spPr bwMode="auto">
                <a:xfrm>
                  <a:off x="3837" y="1913"/>
                  <a:ext cx="137" cy="122"/>
                </a:xfrm>
                <a:custGeom>
                  <a:avLst/>
                  <a:gdLst>
                    <a:gd name="T0" fmla="*/ 1 w 412"/>
                    <a:gd name="T1" fmla="*/ 0 h 365"/>
                    <a:gd name="T2" fmla="*/ 1 w 412"/>
                    <a:gd name="T3" fmla="*/ 0 h 365"/>
                    <a:gd name="T4" fmla="*/ 1 w 412"/>
                    <a:gd name="T5" fmla="*/ 0 h 365"/>
                    <a:gd name="T6" fmla="*/ 1 w 412"/>
                    <a:gd name="T7" fmla="*/ 0 h 365"/>
                    <a:gd name="T8" fmla="*/ 1 w 412"/>
                    <a:gd name="T9" fmla="*/ 0 h 365"/>
                    <a:gd name="T10" fmla="*/ 1 w 412"/>
                    <a:gd name="T11" fmla="*/ 0 h 365"/>
                    <a:gd name="T12" fmla="*/ 0 w 412"/>
                    <a:gd name="T13" fmla="*/ 0 h 365"/>
                    <a:gd name="T14" fmla="*/ 0 w 412"/>
                    <a:gd name="T15" fmla="*/ 0 h 365"/>
                    <a:gd name="T16" fmla="*/ 0 w 412"/>
                    <a:gd name="T17" fmla="*/ 0 h 365"/>
                    <a:gd name="T18" fmla="*/ 0 w 412"/>
                    <a:gd name="T19" fmla="*/ 0 h 365"/>
                    <a:gd name="T20" fmla="*/ 0 w 412"/>
                    <a:gd name="T21" fmla="*/ 0 h 365"/>
                    <a:gd name="T22" fmla="*/ 0 w 412"/>
                    <a:gd name="T23" fmla="*/ 0 h 365"/>
                    <a:gd name="T24" fmla="*/ 0 w 412"/>
                    <a:gd name="T25" fmla="*/ 0 h 365"/>
                    <a:gd name="T26" fmla="*/ 0 w 412"/>
                    <a:gd name="T27" fmla="*/ 0 h 365"/>
                    <a:gd name="T28" fmla="*/ 0 w 412"/>
                    <a:gd name="T29" fmla="*/ 0 h 365"/>
                    <a:gd name="T30" fmla="*/ 0 w 412"/>
                    <a:gd name="T31" fmla="*/ 0 h 365"/>
                    <a:gd name="T32" fmla="*/ 0 w 412"/>
                    <a:gd name="T33" fmla="*/ 0 h 365"/>
                    <a:gd name="T34" fmla="*/ 0 w 412"/>
                    <a:gd name="T35" fmla="*/ 0 h 365"/>
                    <a:gd name="T36" fmla="*/ 0 w 412"/>
                    <a:gd name="T37" fmla="*/ 0 h 365"/>
                    <a:gd name="T38" fmla="*/ 0 w 412"/>
                    <a:gd name="T39" fmla="*/ 0 h 365"/>
                    <a:gd name="T40" fmla="*/ 0 w 412"/>
                    <a:gd name="T41" fmla="*/ 0 h 365"/>
                    <a:gd name="T42" fmla="*/ 0 w 412"/>
                    <a:gd name="T43" fmla="*/ 0 h 365"/>
                    <a:gd name="T44" fmla="*/ 0 w 412"/>
                    <a:gd name="T45" fmla="*/ 0 h 365"/>
                    <a:gd name="T46" fmla="*/ 0 w 412"/>
                    <a:gd name="T47" fmla="*/ 0 h 365"/>
                    <a:gd name="T48" fmla="*/ 0 w 412"/>
                    <a:gd name="T49" fmla="*/ 0 h 365"/>
                    <a:gd name="T50" fmla="*/ 0 w 412"/>
                    <a:gd name="T51" fmla="*/ 0 h 365"/>
                    <a:gd name="T52" fmla="*/ 0 w 412"/>
                    <a:gd name="T53" fmla="*/ 0 h 365"/>
                    <a:gd name="T54" fmla="*/ 0 w 412"/>
                    <a:gd name="T55" fmla="*/ 0 h 365"/>
                    <a:gd name="T56" fmla="*/ 0 w 412"/>
                    <a:gd name="T57" fmla="*/ 0 h 365"/>
                    <a:gd name="T58" fmla="*/ 0 w 412"/>
                    <a:gd name="T59" fmla="*/ 0 h 365"/>
                    <a:gd name="T60" fmla="*/ 0 w 412"/>
                    <a:gd name="T61" fmla="*/ 0 h 365"/>
                    <a:gd name="T62" fmla="*/ 0 w 412"/>
                    <a:gd name="T63" fmla="*/ 0 h 36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12"/>
                    <a:gd name="T97" fmla="*/ 0 h 365"/>
                    <a:gd name="T98" fmla="*/ 412 w 412"/>
                    <a:gd name="T99" fmla="*/ 365 h 36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12" h="365">
                      <a:moveTo>
                        <a:pt x="371" y="365"/>
                      </a:moveTo>
                      <a:lnTo>
                        <a:pt x="379" y="352"/>
                      </a:lnTo>
                      <a:lnTo>
                        <a:pt x="387" y="338"/>
                      </a:lnTo>
                      <a:lnTo>
                        <a:pt x="394" y="324"/>
                      </a:lnTo>
                      <a:lnTo>
                        <a:pt x="400" y="309"/>
                      </a:lnTo>
                      <a:lnTo>
                        <a:pt x="404" y="296"/>
                      </a:lnTo>
                      <a:lnTo>
                        <a:pt x="408" y="284"/>
                      </a:lnTo>
                      <a:lnTo>
                        <a:pt x="411" y="272"/>
                      </a:lnTo>
                      <a:lnTo>
                        <a:pt x="412" y="261"/>
                      </a:lnTo>
                      <a:lnTo>
                        <a:pt x="403" y="244"/>
                      </a:lnTo>
                      <a:lnTo>
                        <a:pt x="391" y="225"/>
                      </a:lnTo>
                      <a:lnTo>
                        <a:pt x="376" y="207"/>
                      </a:lnTo>
                      <a:lnTo>
                        <a:pt x="362" y="190"/>
                      </a:lnTo>
                      <a:lnTo>
                        <a:pt x="345" y="171"/>
                      </a:lnTo>
                      <a:lnTo>
                        <a:pt x="327" y="154"/>
                      </a:lnTo>
                      <a:lnTo>
                        <a:pt x="310" y="136"/>
                      </a:lnTo>
                      <a:lnTo>
                        <a:pt x="293" y="120"/>
                      </a:lnTo>
                      <a:lnTo>
                        <a:pt x="274" y="105"/>
                      </a:lnTo>
                      <a:lnTo>
                        <a:pt x="257" y="90"/>
                      </a:lnTo>
                      <a:lnTo>
                        <a:pt x="241" y="75"/>
                      </a:lnTo>
                      <a:lnTo>
                        <a:pt x="225" y="62"/>
                      </a:lnTo>
                      <a:lnTo>
                        <a:pt x="212" y="50"/>
                      </a:lnTo>
                      <a:lnTo>
                        <a:pt x="200" y="39"/>
                      </a:lnTo>
                      <a:lnTo>
                        <a:pt x="190" y="30"/>
                      </a:lnTo>
                      <a:lnTo>
                        <a:pt x="184" y="22"/>
                      </a:lnTo>
                      <a:lnTo>
                        <a:pt x="172" y="10"/>
                      </a:lnTo>
                      <a:lnTo>
                        <a:pt x="157" y="2"/>
                      </a:lnTo>
                      <a:lnTo>
                        <a:pt x="144" y="0"/>
                      </a:lnTo>
                      <a:lnTo>
                        <a:pt x="132" y="0"/>
                      </a:lnTo>
                      <a:lnTo>
                        <a:pt x="123" y="5"/>
                      </a:lnTo>
                      <a:lnTo>
                        <a:pt x="117" y="14"/>
                      </a:lnTo>
                      <a:lnTo>
                        <a:pt x="119" y="26"/>
                      </a:lnTo>
                      <a:lnTo>
                        <a:pt x="128" y="42"/>
                      </a:lnTo>
                      <a:lnTo>
                        <a:pt x="141" y="59"/>
                      </a:lnTo>
                      <a:lnTo>
                        <a:pt x="155" y="75"/>
                      </a:lnTo>
                      <a:lnTo>
                        <a:pt x="165" y="90"/>
                      </a:lnTo>
                      <a:lnTo>
                        <a:pt x="169" y="102"/>
                      </a:lnTo>
                      <a:lnTo>
                        <a:pt x="164" y="114"/>
                      </a:lnTo>
                      <a:lnTo>
                        <a:pt x="149" y="124"/>
                      </a:lnTo>
                      <a:lnTo>
                        <a:pt x="121" y="132"/>
                      </a:lnTo>
                      <a:lnTo>
                        <a:pt x="76" y="140"/>
                      </a:lnTo>
                      <a:lnTo>
                        <a:pt x="34" y="147"/>
                      </a:lnTo>
                      <a:lnTo>
                        <a:pt x="10" y="156"/>
                      </a:lnTo>
                      <a:lnTo>
                        <a:pt x="0" y="166"/>
                      </a:lnTo>
                      <a:lnTo>
                        <a:pt x="6" y="175"/>
                      </a:lnTo>
                      <a:lnTo>
                        <a:pt x="18" y="183"/>
                      </a:lnTo>
                      <a:lnTo>
                        <a:pt x="36" y="190"/>
                      </a:lnTo>
                      <a:lnTo>
                        <a:pt x="55" y="195"/>
                      </a:lnTo>
                      <a:lnTo>
                        <a:pt x="73" y="198"/>
                      </a:lnTo>
                      <a:lnTo>
                        <a:pt x="83" y="198"/>
                      </a:lnTo>
                      <a:lnTo>
                        <a:pt x="92" y="198"/>
                      </a:lnTo>
                      <a:lnTo>
                        <a:pt x="104" y="198"/>
                      </a:lnTo>
                      <a:lnTo>
                        <a:pt x="116" y="198"/>
                      </a:lnTo>
                      <a:lnTo>
                        <a:pt x="131" y="198"/>
                      </a:lnTo>
                      <a:lnTo>
                        <a:pt x="147" y="199"/>
                      </a:lnTo>
                      <a:lnTo>
                        <a:pt x="164" y="203"/>
                      </a:lnTo>
                      <a:lnTo>
                        <a:pt x="181" y="208"/>
                      </a:lnTo>
                      <a:lnTo>
                        <a:pt x="201" y="216"/>
                      </a:lnTo>
                      <a:lnTo>
                        <a:pt x="221" y="225"/>
                      </a:lnTo>
                      <a:lnTo>
                        <a:pt x="244" y="239"/>
                      </a:lnTo>
                      <a:lnTo>
                        <a:pt x="266" y="256"/>
                      </a:lnTo>
                      <a:lnTo>
                        <a:pt x="291" y="276"/>
                      </a:lnTo>
                      <a:lnTo>
                        <a:pt x="317" y="301"/>
                      </a:lnTo>
                      <a:lnTo>
                        <a:pt x="343" y="330"/>
                      </a:lnTo>
                      <a:lnTo>
                        <a:pt x="371" y="365"/>
                      </a:lnTo>
                      <a:close/>
                    </a:path>
                  </a:pathLst>
                </a:custGeom>
                <a:solidFill>
                  <a:srgbClr val="66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04" name="Freeform 28"/>
                <p:cNvSpPr>
                  <a:spLocks/>
                </p:cNvSpPr>
                <p:nvPr/>
              </p:nvSpPr>
              <p:spPr bwMode="auto">
                <a:xfrm>
                  <a:off x="3713" y="2171"/>
                  <a:ext cx="18" cy="9"/>
                </a:xfrm>
                <a:custGeom>
                  <a:avLst/>
                  <a:gdLst>
                    <a:gd name="T0" fmla="*/ 0 w 56"/>
                    <a:gd name="T1" fmla="*/ 0 h 28"/>
                    <a:gd name="T2" fmla="*/ 0 w 56"/>
                    <a:gd name="T3" fmla="*/ 0 h 28"/>
                    <a:gd name="T4" fmla="*/ 0 w 56"/>
                    <a:gd name="T5" fmla="*/ 0 h 28"/>
                    <a:gd name="T6" fmla="*/ 0 w 56"/>
                    <a:gd name="T7" fmla="*/ 0 h 28"/>
                    <a:gd name="T8" fmla="*/ 0 w 56"/>
                    <a:gd name="T9" fmla="*/ 0 h 28"/>
                    <a:gd name="T10" fmla="*/ 0 w 56"/>
                    <a:gd name="T11" fmla="*/ 0 h 28"/>
                    <a:gd name="T12" fmla="*/ 0 w 56"/>
                    <a:gd name="T13" fmla="*/ 0 h 28"/>
                    <a:gd name="T14" fmla="*/ 0 w 56"/>
                    <a:gd name="T15" fmla="*/ 0 h 28"/>
                    <a:gd name="T16" fmla="*/ 0 w 56"/>
                    <a:gd name="T17" fmla="*/ 0 h 28"/>
                    <a:gd name="T18" fmla="*/ 0 w 56"/>
                    <a:gd name="T19" fmla="*/ 0 h 28"/>
                    <a:gd name="T20" fmla="*/ 0 w 56"/>
                    <a:gd name="T21" fmla="*/ 0 h 28"/>
                    <a:gd name="T22" fmla="*/ 0 w 56"/>
                    <a:gd name="T23" fmla="*/ 0 h 28"/>
                    <a:gd name="T24" fmla="*/ 0 w 56"/>
                    <a:gd name="T25" fmla="*/ 0 h 28"/>
                    <a:gd name="T26" fmla="*/ 0 w 56"/>
                    <a:gd name="T27" fmla="*/ 0 h 28"/>
                    <a:gd name="T28" fmla="*/ 0 w 56"/>
                    <a:gd name="T29" fmla="*/ 0 h 28"/>
                    <a:gd name="T30" fmla="*/ 0 w 56"/>
                    <a:gd name="T31" fmla="*/ 0 h 28"/>
                    <a:gd name="T32" fmla="*/ 0 w 56"/>
                    <a:gd name="T33" fmla="*/ 0 h 2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6"/>
                    <a:gd name="T52" fmla="*/ 0 h 28"/>
                    <a:gd name="T53" fmla="*/ 56 w 56"/>
                    <a:gd name="T54" fmla="*/ 28 h 2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6" h="28">
                      <a:moveTo>
                        <a:pt x="28" y="28"/>
                      </a:moveTo>
                      <a:lnTo>
                        <a:pt x="39" y="26"/>
                      </a:lnTo>
                      <a:lnTo>
                        <a:pt x="48" y="24"/>
                      </a:lnTo>
                      <a:lnTo>
                        <a:pt x="53" y="20"/>
                      </a:lnTo>
                      <a:lnTo>
                        <a:pt x="56" y="14"/>
                      </a:lnTo>
                      <a:lnTo>
                        <a:pt x="53" y="9"/>
                      </a:lnTo>
                      <a:lnTo>
                        <a:pt x="48" y="4"/>
                      </a:lnTo>
                      <a:lnTo>
                        <a:pt x="39" y="1"/>
                      </a:lnTo>
                      <a:lnTo>
                        <a:pt x="28" y="0"/>
                      </a:lnTo>
                      <a:lnTo>
                        <a:pt x="17" y="1"/>
                      </a:lnTo>
                      <a:lnTo>
                        <a:pt x="8" y="4"/>
                      </a:lnTo>
                      <a:lnTo>
                        <a:pt x="3" y="9"/>
                      </a:lnTo>
                      <a:lnTo>
                        <a:pt x="0" y="14"/>
                      </a:lnTo>
                      <a:lnTo>
                        <a:pt x="3" y="20"/>
                      </a:lnTo>
                      <a:lnTo>
                        <a:pt x="8" y="24"/>
                      </a:lnTo>
                      <a:lnTo>
                        <a:pt x="17" y="26"/>
                      </a:lnTo>
                      <a:lnTo>
                        <a:pt x="28" y="28"/>
                      </a:lnTo>
                      <a:close/>
                    </a:path>
                  </a:pathLst>
                </a:custGeom>
                <a:solidFill>
                  <a:srgbClr val="66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9297" name="Freeform 29"/>
              <p:cNvSpPr>
                <a:spLocks/>
              </p:cNvSpPr>
              <p:nvPr/>
            </p:nvSpPr>
            <p:spPr bwMode="auto">
              <a:xfrm>
                <a:off x="2516188" y="4451350"/>
                <a:ext cx="6627812" cy="1985963"/>
              </a:xfrm>
              <a:custGeom>
                <a:avLst/>
                <a:gdLst>
                  <a:gd name="T0" fmla="*/ 0 w 4175"/>
                  <a:gd name="T1" fmla="*/ 0 h 1251"/>
                  <a:gd name="T2" fmla="*/ 2147483647 w 4175"/>
                  <a:gd name="T3" fmla="*/ 2147483647 h 1251"/>
                  <a:gd name="T4" fmla="*/ 2147483647 w 4175"/>
                  <a:gd name="T5" fmla="*/ 2147483647 h 1251"/>
                  <a:gd name="T6" fmla="*/ 2147483647 w 4175"/>
                  <a:gd name="T7" fmla="*/ 2147483647 h 1251"/>
                  <a:gd name="T8" fmla="*/ 2147483647 w 4175"/>
                  <a:gd name="T9" fmla="*/ 2147483647 h 1251"/>
                  <a:gd name="T10" fmla="*/ 2147483647 w 4175"/>
                  <a:gd name="T11" fmla="*/ 2147483647 h 1251"/>
                  <a:gd name="T12" fmla="*/ 2147483647 w 4175"/>
                  <a:gd name="T13" fmla="*/ 2147483647 h 1251"/>
                  <a:gd name="T14" fmla="*/ 2147483647 w 4175"/>
                  <a:gd name="T15" fmla="*/ 2147483647 h 1251"/>
                  <a:gd name="T16" fmla="*/ 2147483647 w 4175"/>
                  <a:gd name="T17" fmla="*/ 2147483647 h 1251"/>
                  <a:gd name="T18" fmla="*/ 2147483647 w 4175"/>
                  <a:gd name="T19" fmla="*/ 2147483647 h 1251"/>
                  <a:gd name="T20" fmla="*/ 2147483647 w 4175"/>
                  <a:gd name="T21" fmla="*/ 2147483647 h 1251"/>
                  <a:gd name="T22" fmla="*/ 2147483647 w 4175"/>
                  <a:gd name="T23" fmla="*/ 2147483647 h 1251"/>
                  <a:gd name="T24" fmla="*/ 2147483647 w 4175"/>
                  <a:gd name="T25" fmla="*/ 2147483647 h 1251"/>
                  <a:gd name="T26" fmla="*/ 2147483647 w 4175"/>
                  <a:gd name="T27" fmla="*/ 2147483647 h 1251"/>
                  <a:gd name="T28" fmla="*/ 2147483647 w 4175"/>
                  <a:gd name="T29" fmla="*/ 2147483647 h 1251"/>
                  <a:gd name="T30" fmla="*/ 2147483647 w 4175"/>
                  <a:gd name="T31" fmla="*/ 2147483647 h 1251"/>
                  <a:gd name="T32" fmla="*/ 2147483647 w 4175"/>
                  <a:gd name="T33" fmla="*/ 2147483647 h 1251"/>
                  <a:gd name="T34" fmla="*/ 2147483647 w 4175"/>
                  <a:gd name="T35" fmla="*/ 2147483647 h 1251"/>
                  <a:gd name="T36" fmla="*/ 2147483647 w 4175"/>
                  <a:gd name="T37" fmla="*/ 2147483647 h 1251"/>
                  <a:gd name="T38" fmla="*/ 2147483647 w 4175"/>
                  <a:gd name="T39" fmla="*/ 2147483647 h 1251"/>
                  <a:gd name="T40" fmla="*/ 2147483647 w 4175"/>
                  <a:gd name="T41" fmla="*/ 2147483647 h 1251"/>
                  <a:gd name="T42" fmla="*/ 2147483647 w 4175"/>
                  <a:gd name="T43" fmla="*/ 2147483647 h 1251"/>
                  <a:gd name="T44" fmla="*/ 2147483647 w 4175"/>
                  <a:gd name="T45" fmla="*/ 2147483647 h 1251"/>
                  <a:gd name="T46" fmla="*/ 2147483647 w 4175"/>
                  <a:gd name="T47" fmla="*/ 2147483647 h 1251"/>
                  <a:gd name="T48" fmla="*/ 2147483647 w 4175"/>
                  <a:gd name="T49" fmla="*/ 2147483647 h 1251"/>
                  <a:gd name="T50" fmla="*/ 2147483647 w 4175"/>
                  <a:gd name="T51" fmla="*/ 2147483647 h 1251"/>
                  <a:gd name="T52" fmla="*/ 2147483647 w 4175"/>
                  <a:gd name="T53" fmla="*/ 2147483647 h 1251"/>
                  <a:gd name="T54" fmla="*/ 2147483647 w 4175"/>
                  <a:gd name="T55" fmla="*/ 2147483647 h 1251"/>
                  <a:gd name="T56" fmla="*/ 2147483647 w 4175"/>
                  <a:gd name="T57" fmla="*/ 2147483647 h 1251"/>
                  <a:gd name="T58" fmla="*/ 2147483647 w 4175"/>
                  <a:gd name="T59" fmla="*/ 2147483647 h 1251"/>
                  <a:gd name="T60" fmla="*/ 2147483647 w 4175"/>
                  <a:gd name="T61" fmla="*/ 2147483647 h 125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4175"/>
                  <a:gd name="T94" fmla="*/ 0 h 1251"/>
                  <a:gd name="T95" fmla="*/ 4175 w 4175"/>
                  <a:gd name="T96" fmla="*/ 1251 h 125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4175" h="1251">
                    <a:moveTo>
                      <a:pt x="0" y="0"/>
                    </a:moveTo>
                    <a:cubicBezTo>
                      <a:pt x="12" y="8"/>
                      <a:pt x="27" y="13"/>
                      <a:pt x="36" y="24"/>
                    </a:cubicBezTo>
                    <a:cubicBezTo>
                      <a:pt x="44" y="34"/>
                      <a:pt x="39" y="51"/>
                      <a:pt x="48" y="60"/>
                    </a:cubicBezTo>
                    <a:cubicBezTo>
                      <a:pt x="57" y="69"/>
                      <a:pt x="71" y="70"/>
                      <a:pt x="84" y="72"/>
                    </a:cubicBezTo>
                    <a:cubicBezTo>
                      <a:pt x="124" y="78"/>
                      <a:pt x="164" y="80"/>
                      <a:pt x="204" y="84"/>
                    </a:cubicBezTo>
                    <a:cubicBezTo>
                      <a:pt x="333" y="170"/>
                      <a:pt x="247" y="134"/>
                      <a:pt x="480" y="120"/>
                    </a:cubicBezTo>
                    <a:cubicBezTo>
                      <a:pt x="605" y="133"/>
                      <a:pt x="697" y="148"/>
                      <a:pt x="828" y="156"/>
                    </a:cubicBezTo>
                    <a:cubicBezTo>
                      <a:pt x="840" y="164"/>
                      <a:pt x="854" y="170"/>
                      <a:pt x="864" y="180"/>
                    </a:cubicBezTo>
                    <a:cubicBezTo>
                      <a:pt x="896" y="212"/>
                      <a:pt x="880" y="227"/>
                      <a:pt x="924" y="252"/>
                    </a:cubicBezTo>
                    <a:cubicBezTo>
                      <a:pt x="946" y="264"/>
                      <a:pt x="975" y="262"/>
                      <a:pt x="996" y="276"/>
                    </a:cubicBezTo>
                    <a:cubicBezTo>
                      <a:pt x="1008" y="284"/>
                      <a:pt x="1020" y="292"/>
                      <a:pt x="1032" y="300"/>
                    </a:cubicBezTo>
                    <a:cubicBezTo>
                      <a:pt x="1072" y="360"/>
                      <a:pt x="1143" y="372"/>
                      <a:pt x="1212" y="384"/>
                    </a:cubicBezTo>
                    <a:cubicBezTo>
                      <a:pt x="1248" y="438"/>
                      <a:pt x="1275" y="483"/>
                      <a:pt x="1320" y="528"/>
                    </a:cubicBezTo>
                    <a:cubicBezTo>
                      <a:pt x="1341" y="590"/>
                      <a:pt x="1376" y="639"/>
                      <a:pt x="1440" y="660"/>
                    </a:cubicBezTo>
                    <a:cubicBezTo>
                      <a:pt x="1472" y="708"/>
                      <a:pt x="1489" y="701"/>
                      <a:pt x="1536" y="732"/>
                    </a:cubicBezTo>
                    <a:cubicBezTo>
                      <a:pt x="1555" y="790"/>
                      <a:pt x="1574" y="833"/>
                      <a:pt x="1632" y="852"/>
                    </a:cubicBezTo>
                    <a:cubicBezTo>
                      <a:pt x="1640" y="864"/>
                      <a:pt x="1650" y="875"/>
                      <a:pt x="1656" y="888"/>
                    </a:cubicBezTo>
                    <a:cubicBezTo>
                      <a:pt x="1662" y="899"/>
                      <a:pt x="1659" y="915"/>
                      <a:pt x="1668" y="924"/>
                    </a:cubicBezTo>
                    <a:cubicBezTo>
                      <a:pt x="1732" y="988"/>
                      <a:pt x="1804" y="981"/>
                      <a:pt x="1884" y="1008"/>
                    </a:cubicBezTo>
                    <a:cubicBezTo>
                      <a:pt x="1928" y="1073"/>
                      <a:pt x="1968" y="1059"/>
                      <a:pt x="2052" y="1068"/>
                    </a:cubicBezTo>
                    <a:cubicBezTo>
                      <a:pt x="2178" y="1194"/>
                      <a:pt x="2102" y="1149"/>
                      <a:pt x="2363" y="1164"/>
                    </a:cubicBezTo>
                    <a:cubicBezTo>
                      <a:pt x="2460" y="1196"/>
                      <a:pt x="2517" y="1203"/>
                      <a:pt x="2627" y="1212"/>
                    </a:cubicBezTo>
                    <a:cubicBezTo>
                      <a:pt x="2781" y="1251"/>
                      <a:pt x="2690" y="1238"/>
                      <a:pt x="2903" y="1224"/>
                    </a:cubicBezTo>
                    <a:cubicBezTo>
                      <a:pt x="3035" y="1231"/>
                      <a:pt x="3116" y="1247"/>
                      <a:pt x="3239" y="1224"/>
                    </a:cubicBezTo>
                    <a:cubicBezTo>
                      <a:pt x="3264" y="1219"/>
                      <a:pt x="3287" y="1208"/>
                      <a:pt x="3311" y="1200"/>
                    </a:cubicBezTo>
                    <a:cubicBezTo>
                      <a:pt x="3323" y="1196"/>
                      <a:pt x="3347" y="1188"/>
                      <a:pt x="3347" y="1188"/>
                    </a:cubicBezTo>
                    <a:cubicBezTo>
                      <a:pt x="3429" y="1197"/>
                      <a:pt x="3497" y="1216"/>
                      <a:pt x="3575" y="1236"/>
                    </a:cubicBezTo>
                    <a:cubicBezTo>
                      <a:pt x="3655" y="1232"/>
                      <a:pt x="3736" y="1239"/>
                      <a:pt x="3815" y="1224"/>
                    </a:cubicBezTo>
                    <a:cubicBezTo>
                      <a:pt x="3843" y="1219"/>
                      <a:pt x="3887" y="1176"/>
                      <a:pt x="3887" y="1176"/>
                    </a:cubicBezTo>
                    <a:cubicBezTo>
                      <a:pt x="3975" y="1187"/>
                      <a:pt x="4050" y="1203"/>
                      <a:pt x="4139" y="1212"/>
                    </a:cubicBezTo>
                    <a:cubicBezTo>
                      <a:pt x="4151" y="1216"/>
                      <a:pt x="4175" y="1224"/>
                      <a:pt x="4175" y="1224"/>
                    </a:cubicBezTo>
                  </a:path>
                </a:pathLst>
              </a:custGeom>
              <a:noFill/>
              <a:ln w="38100" cap="flat" cmpd="sng">
                <a:solidFill>
                  <a:srgbClr val="FF9933"/>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9298" name="Line 30"/>
              <p:cNvSpPr>
                <a:spLocks noChangeShapeType="1"/>
              </p:cNvSpPr>
              <p:nvPr/>
            </p:nvSpPr>
            <p:spPr bwMode="auto">
              <a:xfrm>
                <a:off x="3925888" y="4756150"/>
                <a:ext cx="5143500" cy="0"/>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sp>
        <p:nvSpPr>
          <p:cNvPr id="23" name="Text Box 38"/>
          <p:cNvSpPr txBox="1">
            <a:spLocks noChangeArrowheads="1"/>
          </p:cNvSpPr>
          <p:nvPr/>
        </p:nvSpPr>
        <p:spPr bwMode="auto">
          <a:xfrm rot="1378678">
            <a:off x="4708525" y="4759325"/>
            <a:ext cx="1509713" cy="366713"/>
          </a:xfrm>
          <a:prstGeom prst="rect">
            <a:avLst/>
          </a:prstGeom>
          <a:solidFill>
            <a:schemeClr val="bg2"/>
          </a:solidFill>
          <a:ln>
            <a:noFill/>
          </a:ln>
          <a:extLst>
            <a:ext uri="{91240B29-F687-4F45-9708-019B960494DF}">
              <a14:hiddenLine xmlns:a14="http://schemas.microsoft.com/office/drawing/2010/main" w="38100">
                <a:solidFill>
                  <a:srgbClr val="000000"/>
                </a:solidFill>
                <a:miter lim="800000"/>
                <a:headEnd/>
                <a:tailEnd/>
              </a14:hiddenLine>
            </a:ext>
          </a:extLst>
        </p:spPr>
        <p:txBody>
          <a:bodyPr wrap="none"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lnSpc>
                <a:spcPct val="90000"/>
              </a:lnSpc>
            </a:pPr>
            <a:r>
              <a:rPr lang="en-US" sz="2000" b="1">
                <a:solidFill>
                  <a:srgbClr val="FF0000"/>
                </a:solidFill>
              </a:rPr>
              <a:t>laser beam</a:t>
            </a:r>
            <a:endParaRPr lang="en-US" sz="2000" b="1">
              <a:solidFill>
                <a:schemeClr val="accent1"/>
              </a:solidFill>
            </a:endParaRPr>
          </a:p>
        </p:txBody>
      </p:sp>
      <p:sp>
        <p:nvSpPr>
          <p:cNvPr id="24" name="Text Box 39"/>
          <p:cNvSpPr txBox="1">
            <a:spLocks noChangeArrowheads="1"/>
          </p:cNvSpPr>
          <p:nvPr/>
        </p:nvSpPr>
        <p:spPr bwMode="auto">
          <a:xfrm rot="1378678">
            <a:off x="5037138" y="4440238"/>
            <a:ext cx="1743075" cy="369887"/>
          </a:xfrm>
          <a:prstGeom prst="rect">
            <a:avLst/>
          </a:prstGeom>
          <a:noFill/>
          <a:ln w="38100">
            <a:noFill/>
            <a:miter lim="800000"/>
            <a:headEnd/>
            <a:tailEnd/>
          </a:ln>
          <a:effectLst/>
        </p:spPr>
        <p:txBody>
          <a:bodyPr wrap="none" anchor="ctr">
            <a:spAutoFit/>
          </a:bodyPr>
          <a:lstStyle/>
          <a:p>
            <a:pPr algn="ctr">
              <a:lnSpc>
                <a:spcPct val="90000"/>
              </a:lnSpc>
              <a:defRPr/>
            </a:pPr>
            <a:r>
              <a:rPr lang="en-US" sz="2000" b="1" dirty="0">
                <a:solidFill>
                  <a:schemeClr val="bg2">
                    <a:lumMod val="95000"/>
                    <a:lumOff val="5000"/>
                  </a:schemeClr>
                </a:solidFill>
              </a:rPr>
              <a:t>light from fish</a:t>
            </a:r>
          </a:p>
        </p:txBody>
      </p:sp>
      <p:sp>
        <p:nvSpPr>
          <p:cNvPr id="25" name="Line 42"/>
          <p:cNvSpPr>
            <a:spLocks noChangeShapeType="1"/>
          </p:cNvSpPr>
          <p:nvPr/>
        </p:nvSpPr>
        <p:spPr bwMode="auto">
          <a:xfrm>
            <a:off x="3975100" y="4032250"/>
            <a:ext cx="3048000" cy="1236663"/>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nvGrpSpPr>
          <p:cNvPr id="8" name="Group 43"/>
          <p:cNvGrpSpPr>
            <a:grpSpLocks/>
          </p:cNvGrpSpPr>
          <p:nvPr/>
        </p:nvGrpSpPr>
        <p:grpSpPr bwMode="auto">
          <a:xfrm>
            <a:off x="7594600" y="5368925"/>
            <a:ext cx="534988" cy="482600"/>
            <a:chOff x="3651" y="1913"/>
            <a:chExt cx="341" cy="336"/>
          </a:xfrm>
        </p:grpSpPr>
        <p:sp>
          <p:nvSpPr>
            <p:cNvPr id="9288" name="Freeform 44"/>
            <p:cNvSpPr>
              <a:spLocks/>
            </p:cNvSpPr>
            <p:nvPr/>
          </p:nvSpPr>
          <p:spPr bwMode="auto">
            <a:xfrm>
              <a:off x="3651" y="2144"/>
              <a:ext cx="142" cy="100"/>
            </a:xfrm>
            <a:custGeom>
              <a:avLst/>
              <a:gdLst>
                <a:gd name="T0" fmla="*/ 0 w 427"/>
                <a:gd name="T1" fmla="*/ 0 h 301"/>
                <a:gd name="T2" fmla="*/ 1 w 427"/>
                <a:gd name="T3" fmla="*/ 0 h 301"/>
                <a:gd name="T4" fmla="*/ 1 w 427"/>
                <a:gd name="T5" fmla="*/ 0 h 301"/>
                <a:gd name="T6" fmla="*/ 1 w 427"/>
                <a:gd name="T7" fmla="*/ 0 h 301"/>
                <a:gd name="T8" fmla="*/ 1 w 427"/>
                <a:gd name="T9" fmla="*/ 0 h 301"/>
                <a:gd name="T10" fmla="*/ 1 w 427"/>
                <a:gd name="T11" fmla="*/ 0 h 301"/>
                <a:gd name="T12" fmla="*/ 1 w 427"/>
                <a:gd name="T13" fmla="*/ 0 h 301"/>
                <a:gd name="T14" fmla="*/ 1 w 427"/>
                <a:gd name="T15" fmla="*/ 0 h 301"/>
                <a:gd name="T16" fmla="*/ 1 w 427"/>
                <a:gd name="T17" fmla="*/ 0 h 301"/>
                <a:gd name="T18" fmla="*/ 0 w 427"/>
                <a:gd name="T19" fmla="*/ 0 h 301"/>
                <a:gd name="T20" fmla="*/ 0 w 427"/>
                <a:gd name="T21" fmla="*/ 0 h 301"/>
                <a:gd name="T22" fmla="*/ 0 w 427"/>
                <a:gd name="T23" fmla="*/ 0 h 301"/>
                <a:gd name="T24" fmla="*/ 0 w 427"/>
                <a:gd name="T25" fmla="*/ 0 h 301"/>
                <a:gd name="T26" fmla="*/ 0 w 427"/>
                <a:gd name="T27" fmla="*/ 0 h 301"/>
                <a:gd name="T28" fmla="*/ 0 w 427"/>
                <a:gd name="T29" fmla="*/ 0 h 301"/>
                <a:gd name="T30" fmla="*/ 0 w 427"/>
                <a:gd name="T31" fmla="*/ 0 h 301"/>
                <a:gd name="T32" fmla="*/ 0 w 427"/>
                <a:gd name="T33" fmla="*/ 0 h 301"/>
                <a:gd name="T34" fmla="*/ 0 w 427"/>
                <a:gd name="T35" fmla="*/ 0 h 301"/>
                <a:gd name="T36" fmla="*/ 0 w 427"/>
                <a:gd name="T37" fmla="*/ 0 h 301"/>
                <a:gd name="T38" fmla="*/ 0 w 427"/>
                <a:gd name="T39" fmla="*/ 0 h 301"/>
                <a:gd name="T40" fmla="*/ 0 w 427"/>
                <a:gd name="T41" fmla="*/ 0 h 301"/>
                <a:gd name="T42" fmla="*/ 0 w 427"/>
                <a:gd name="T43" fmla="*/ 0 h 301"/>
                <a:gd name="T44" fmla="*/ 0 w 427"/>
                <a:gd name="T45" fmla="*/ 0 h 301"/>
                <a:gd name="T46" fmla="*/ 0 w 427"/>
                <a:gd name="T47" fmla="*/ 0 h 301"/>
                <a:gd name="T48" fmla="*/ 0 w 427"/>
                <a:gd name="T49" fmla="*/ 0 h 301"/>
                <a:gd name="T50" fmla="*/ 0 w 427"/>
                <a:gd name="T51" fmla="*/ 0 h 301"/>
                <a:gd name="T52" fmla="*/ 0 w 427"/>
                <a:gd name="T53" fmla="*/ 0 h 301"/>
                <a:gd name="T54" fmla="*/ 0 w 427"/>
                <a:gd name="T55" fmla="*/ 0 h 301"/>
                <a:gd name="T56" fmla="*/ 0 w 427"/>
                <a:gd name="T57" fmla="*/ 0 h 301"/>
                <a:gd name="T58" fmla="*/ 0 w 427"/>
                <a:gd name="T59" fmla="*/ 0 h 301"/>
                <a:gd name="T60" fmla="*/ 0 w 427"/>
                <a:gd name="T61" fmla="*/ 0 h 301"/>
                <a:gd name="T62" fmla="*/ 0 w 427"/>
                <a:gd name="T63" fmla="*/ 0 h 301"/>
                <a:gd name="T64" fmla="*/ 0 w 427"/>
                <a:gd name="T65" fmla="*/ 0 h 301"/>
                <a:gd name="T66" fmla="*/ 0 w 427"/>
                <a:gd name="T67" fmla="*/ 0 h 301"/>
                <a:gd name="T68" fmla="*/ 0 w 427"/>
                <a:gd name="T69" fmla="*/ 0 h 301"/>
                <a:gd name="T70" fmla="*/ 0 w 427"/>
                <a:gd name="T71" fmla="*/ 0 h 301"/>
                <a:gd name="T72" fmla="*/ 0 w 427"/>
                <a:gd name="T73" fmla="*/ 0 h 301"/>
                <a:gd name="T74" fmla="*/ 0 w 427"/>
                <a:gd name="T75" fmla="*/ 0 h 301"/>
                <a:gd name="T76" fmla="*/ 0 w 427"/>
                <a:gd name="T77" fmla="*/ 0 h 301"/>
                <a:gd name="T78" fmla="*/ 0 w 427"/>
                <a:gd name="T79" fmla="*/ 0 h 301"/>
                <a:gd name="T80" fmla="*/ 0 w 427"/>
                <a:gd name="T81" fmla="*/ 0 h 301"/>
                <a:gd name="T82" fmla="*/ 0 w 427"/>
                <a:gd name="T83" fmla="*/ 0 h 301"/>
                <a:gd name="T84" fmla="*/ 0 w 427"/>
                <a:gd name="T85" fmla="*/ 0 h 301"/>
                <a:gd name="T86" fmla="*/ 0 w 427"/>
                <a:gd name="T87" fmla="*/ 0 h 301"/>
                <a:gd name="T88" fmla="*/ 0 w 427"/>
                <a:gd name="T89" fmla="*/ 0 h 301"/>
                <a:gd name="T90" fmla="*/ 0 w 427"/>
                <a:gd name="T91" fmla="*/ 0 h 301"/>
                <a:gd name="T92" fmla="*/ 0 w 427"/>
                <a:gd name="T93" fmla="*/ 0 h 301"/>
                <a:gd name="T94" fmla="*/ 0 w 427"/>
                <a:gd name="T95" fmla="*/ 0 h 301"/>
                <a:gd name="T96" fmla="*/ 0 w 427"/>
                <a:gd name="T97" fmla="*/ 0 h 30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27"/>
                <a:gd name="T148" fmla="*/ 0 h 301"/>
                <a:gd name="T149" fmla="*/ 427 w 427"/>
                <a:gd name="T150" fmla="*/ 301 h 301"/>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27" h="301">
                  <a:moveTo>
                    <a:pt x="352" y="0"/>
                  </a:moveTo>
                  <a:lnTo>
                    <a:pt x="376" y="30"/>
                  </a:lnTo>
                  <a:lnTo>
                    <a:pt x="397" y="71"/>
                  </a:lnTo>
                  <a:lnTo>
                    <a:pt x="415" y="117"/>
                  </a:lnTo>
                  <a:lnTo>
                    <a:pt x="424" y="164"/>
                  </a:lnTo>
                  <a:lnTo>
                    <a:pt x="427" y="210"/>
                  </a:lnTo>
                  <a:lnTo>
                    <a:pt x="420" y="249"/>
                  </a:lnTo>
                  <a:lnTo>
                    <a:pt x="401" y="280"/>
                  </a:lnTo>
                  <a:lnTo>
                    <a:pt x="371" y="297"/>
                  </a:lnTo>
                  <a:lnTo>
                    <a:pt x="352" y="300"/>
                  </a:lnTo>
                  <a:lnTo>
                    <a:pt x="331" y="301"/>
                  </a:lnTo>
                  <a:lnTo>
                    <a:pt x="307" y="301"/>
                  </a:lnTo>
                  <a:lnTo>
                    <a:pt x="283" y="299"/>
                  </a:lnTo>
                  <a:lnTo>
                    <a:pt x="258" y="295"/>
                  </a:lnTo>
                  <a:lnTo>
                    <a:pt x="233" y="289"/>
                  </a:lnTo>
                  <a:lnTo>
                    <a:pt x="206" y="283"/>
                  </a:lnTo>
                  <a:lnTo>
                    <a:pt x="181" y="275"/>
                  </a:lnTo>
                  <a:lnTo>
                    <a:pt x="155" y="267"/>
                  </a:lnTo>
                  <a:lnTo>
                    <a:pt x="132" y="259"/>
                  </a:lnTo>
                  <a:lnTo>
                    <a:pt x="110" y="249"/>
                  </a:lnTo>
                  <a:lnTo>
                    <a:pt x="89" y="240"/>
                  </a:lnTo>
                  <a:lnTo>
                    <a:pt x="72" y="232"/>
                  </a:lnTo>
                  <a:lnTo>
                    <a:pt x="56" y="224"/>
                  </a:lnTo>
                  <a:lnTo>
                    <a:pt x="44" y="216"/>
                  </a:lnTo>
                  <a:lnTo>
                    <a:pt x="35" y="210"/>
                  </a:lnTo>
                  <a:lnTo>
                    <a:pt x="21" y="196"/>
                  </a:lnTo>
                  <a:lnTo>
                    <a:pt x="12" y="182"/>
                  </a:lnTo>
                  <a:lnTo>
                    <a:pt x="5" y="166"/>
                  </a:lnTo>
                  <a:lnTo>
                    <a:pt x="1" y="151"/>
                  </a:lnTo>
                  <a:lnTo>
                    <a:pt x="0" y="137"/>
                  </a:lnTo>
                  <a:lnTo>
                    <a:pt x="1" y="125"/>
                  </a:lnTo>
                  <a:lnTo>
                    <a:pt x="5" y="115"/>
                  </a:lnTo>
                  <a:lnTo>
                    <a:pt x="12" y="110"/>
                  </a:lnTo>
                  <a:lnTo>
                    <a:pt x="17" y="107"/>
                  </a:lnTo>
                  <a:lnTo>
                    <a:pt x="27" y="103"/>
                  </a:lnTo>
                  <a:lnTo>
                    <a:pt x="40" y="98"/>
                  </a:lnTo>
                  <a:lnTo>
                    <a:pt x="54" y="91"/>
                  </a:lnTo>
                  <a:lnTo>
                    <a:pt x="73" y="83"/>
                  </a:lnTo>
                  <a:lnTo>
                    <a:pt x="93" y="75"/>
                  </a:lnTo>
                  <a:lnTo>
                    <a:pt x="116" y="66"/>
                  </a:lnTo>
                  <a:lnTo>
                    <a:pt x="139" y="57"/>
                  </a:lnTo>
                  <a:lnTo>
                    <a:pt x="165" y="48"/>
                  </a:lnTo>
                  <a:lnTo>
                    <a:pt x="191" y="40"/>
                  </a:lnTo>
                  <a:lnTo>
                    <a:pt x="218" y="30"/>
                  </a:lnTo>
                  <a:lnTo>
                    <a:pt x="246" y="22"/>
                  </a:lnTo>
                  <a:lnTo>
                    <a:pt x="274" y="14"/>
                  </a:lnTo>
                  <a:lnTo>
                    <a:pt x="300" y="8"/>
                  </a:lnTo>
                  <a:lnTo>
                    <a:pt x="327" y="4"/>
                  </a:lnTo>
                  <a:lnTo>
                    <a:pt x="352" y="0"/>
                  </a:lnTo>
                  <a:close/>
                </a:path>
              </a:pathLst>
            </a:custGeom>
            <a:noFill/>
            <a:ln w="9525">
              <a:solidFill>
                <a:srgbClr val="66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289" name="Freeform 45"/>
            <p:cNvSpPr>
              <a:spLocks/>
            </p:cNvSpPr>
            <p:nvPr/>
          </p:nvSpPr>
          <p:spPr bwMode="auto">
            <a:xfrm>
              <a:off x="3776" y="2006"/>
              <a:ext cx="216" cy="236"/>
            </a:xfrm>
            <a:custGeom>
              <a:avLst/>
              <a:gdLst>
                <a:gd name="T0" fmla="*/ 1 w 649"/>
                <a:gd name="T1" fmla="*/ 1 h 707"/>
                <a:gd name="T2" fmla="*/ 0 w 649"/>
                <a:gd name="T3" fmla="*/ 1 h 707"/>
                <a:gd name="T4" fmla="*/ 0 w 649"/>
                <a:gd name="T5" fmla="*/ 1 h 707"/>
                <a:gd name="T6" fmla="*/ 0 w 649"/>
                <a:gd name="T7" fmla="*/ 1 h 707"/>
                <a:gd name="T8" fmla="*/ 0 w 649"/>
                <a:gd name="T9" fmla="*/ 1 h 707"/>
                <a:gd name="T10" fmla="*/ 0 w 649"/>
                <a:gd name="T11" fmla="*/ 1 h 707"/>
                <a:gd name="T12" fmla="*/ 0 w 649"/>
                <a:gd name="T13" fmla="*/ 1 h 707"/>
                <a:gd name="T14" fmla="*/ 0 w 649"/>
                <a:gd name="T15" fmla="*/ 1 h 707"/>
                <a:gd name="T16" fmla="*/ 0 w 649"/>
                <a:gd name="T17" fmla="*/ 1 h 707"/>
                <a:gd name="T18" fmla="*/ 0 w 649"/>
                <a:gd name="T19" fmla="*/ 1 h 707"/>
                <a:gd name="T20" fmla="*/ 0 w 649"/>
                <a:gd name="T21" fmla="*/ 1 h 707"/>
                <a:gd name="T22" fmla="*/ 0 w 649"/>
                <a:gd name="T23" fmla="*/ 1 h 707"/>
                <a:gd name="T24" fmla="*/ 0 w 649"/>
                <a:gd name="T25" fmla="*/ 1 h 707"/>
                <a:gd name="T26" fmla="*/ 0 w 649"/>
                <a:gd name="T27" fmla="*/ 1 h 707"/>
                <a:gd name="T28" fmla="*/ 0 w 649"/>
                <a:gd name="T29" fmla="*/ 1 h 707"/>
                <a:gd name="T30" fmla="*/ 0 w 649"/>
                <a:gd name="T31" fmla="*/ 1 h 707"/>
                <a:gd name="T32" fmla="*/ 0 w 649"/>
                <a:gd name="T33" fmla="*/ 1 h 707"/>
                <a:gd name="T34" fmla="*/ 0 w 649"/>
                <a:gd name="T35" fmla="*/ 1 h 707"/>
                <a:gd name="T36" fmla="*/ 0 w 649"/>
                <a:gd name="T37" fmla="*/ 1 h 707"/>
                <a:gd name="T38" fmla="*/ 0 w 649"/>
                <a:gd name="T39" fmla="*/ 1 h 707"/>
                <a:gd name="T40" fmla="*/ 0 w 649"/>
                <a:gd name="T41" fmla="*/ 1 h 707"/>
                <a:gd name="T42" fmla="*/ 0 w 649"/>
                <a:gd name="T43" fmla="*/ 1 h 707"/>
                <a:gd name="T44" fmla="*/ 0 w 649"/>
                <a:gd name="T45" fmla="*/ 1 h 707"/>
                <a:gd name="T46" fmla="*/ 0 w 649"/>
                <a:gd name="T47" fmla="*/ 1 h 707"/>
                <a:gd name="T48" fmla="*/ 0 w 649"/>
                <a:gd name="T49" fmla="*/ 1 h 707"/>
                <a:gd name="T50" fmla="*/ 0 w 649"/>
                <a:gd name="T51" fmla="*/ 1 h 707"/>
                <a:gd name="T52" fmla="*/ 0 w 649"/>
                <a:gd name="T53" fmla="*/ 1 h 707"/>
                <a:gd name="T54" fmla="*/ 0 w 649"/>
                <a:gd name="T55" fmla="*/ 1 h 707"/>
                <a:gd name="T56" fmla="*/ 0 w 649"/>
                <a:gd name="T57" fmla="*/ 1 h 707"/>
                <a:gd name="T58" fmla="*/ 0 w 649"/>
                <a:gd name="T59" fmla="*/ 0 h 707"/>
                <a:gd name="T60" fmla="*/ 0 w 649"/>
                <a:gd name="T61" fmla="*/ 0 h 707"/>
                <a:gd name="T62" fmla="*/ 0 w 649"/>
                <a:gd name="T63" fmla="*/ 0 h 707"/>
                <a:gd name="T64" fmla="*/ 1 w 649"/>
                <a:gd name="T65" fmla="*/ 0 h 707"/>
                <a:gd name="T66" fmla="*/ 1 w 649"/>
                <a:gd name="T67" fmla="*/ 0 h 707"/>
                <a:gd name="T68" fmla="*/ 1 w 649"/>
                <a:gd name="T69" fmla="*/ 0 h 707"/>
                <a:gd name="T70" fmla="*/ 1 w 649"/>
                <a:gd name="T71" fmla="*/ 0 h 707"/>
                <a:gd name="T72" fmla="*/ 1 w 649"/>
                <a:gd name="T73" fmla="*/ 0 h 707"/>
                <a:gd name="T74" fmla="*/ 1 w 649"/>
                <a:gd name="T75" fmla="*/ 0 h 707"/>
                <a:gd name="T76" fmla="*/ 1 w 649"/>
                <a:gd name="T77" fmla="*/ 0 h 707"/>
                <a:gd name="T78" fmla="*/ 1 w 649"/>
                <a:gd name="T79" fmla="*/ 0 h 707"/>
                <a:gd name="T80" fmla="*/ 1 w 649"/>
                <a:gd name="T81" fmla="*/ 0 h 707"/>
                <a:gd name="T82" fmla="*/ 1 w 649"/>
                <a:gd name="T83" fmla="*/ 0 h 707"/>
                <a:gd name="T84" fmla="*/ 1 w 649"/>
                <a:gd name="T85" fmla="*/ 0 h 707"/>
                <a:gd name="T86" fmla="*/ 1 w 649"/>
                <a:gd name="T87" fmla="*/ 0 h 707"/>
                <a:gd name="T88" fmla="*/ 1 w 649"/>
                <a:gd name="T89" fmla="*/ 0 h 707"/>
                <a:gd name="T90" fmla="*/ 1 w 649"/>
                <a:gd name="T91" fmla="*/ 0 h 707"/>
                <a:gd name="T92" fmla="*/ 1 w 649"/>
                <a:gd name="T93" fmla="*/ 0 h 707"/>
                <a:gd name="T94" fmla="*/ 1 w 649"/>
                <a:gd name="T95" fmla="*/ 0 h 707"/>
                <a:gd name="T96" fmla="*/ 1 w 649"/>
                <a:gd name="T97" fmla="*/ 0 h 707"/>
                <a:gd name="T98" fmla="*/ 1 w 649"/>
                <a:gd name="T99" fmla="*/ 0 h 707"/>
                <a:gd name="T100" fmla="*/ 1 w 649"/>
                <a:gd name="T101" fmla="*/ 0 h 707"/>
                <a:gd name="T102" fmla="*/ 1 w 649"/>
                <a:gd name="T103" fmla="*/ 1 h 707"/>
                <a:gd name="T104" fmla="*/ 1 w 649"/>
                <a:gd name="T105" fmla="*/ 1 h 707"/>
                <a:gd name="T106" fmla="*/ 1 w 649"/>
                <a:gd name="T107" fmla="*/ 1 h 707"/>
                <a:gd name="T108" fmla="*/ 1 w 649"/>
                <a:gd name="T109" fmla="*/ 1 h 707"/>
                <a:gd name="T110" fmla="*/ 1 w 649"/>
                <a:gd name="T111" fmla="*/ 1 h 707"/>
                <a:gd name="T112" fmla="*/ 1 w 649"/>
                <a:gd name="T113" fmla="*/ 1 h 707"/>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649"/>
                <a:gd name="T172" fmla="*/ 0 h 707"/>
                <a:gd name="T173" fmla="*/ 649 w 649"/>
                <a:gd name="T174" fmla="*/ 707 h 707"/>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649" h="707">
                  <a:moveTo>
                    <a:pt x="368" y="579"/>
                  </a:moveTo>
                  <a:lnTo>
                    <a:pt x="360" y="567"/>
                  </a:lnTo>
                  <a:lnTo>
                    <a:pt x="353" y="555"/>
                  </a:lnTo>
                  <a:lnTo>
                    <a:pt x="343" y="547"/>
                  </a:lnTo>
                  <a:lnTo>
                    <a:pt x="331" y="542"/>
                  </a:lnTo>
                  <a:lnTo>
                    <a:pt x="313" y="542"/>
                  </a:lnTo>
                  <a:lnTo>
                    <a:pt x="292" y="547"/>
                  </a:lnTo>
                  <a:lnTo>
                    <a:pt x="263" y="559"/>
                  </a:lnTo>
                  <a:lnTo>
                    <a:pt x="227" y="579"/>
                  </a:lnTo>
                  <a:lnTo>
                    <a:pt x="190" y="603"/>
                  </a:lnTo>
                  <a:lnTo>
                    <a:pt x="159" y="626"/>
                  </a:lnTo>
                  <a:lnTo>
                    <a:pt x="133" y="646"/>
                  </a:lnTo>
                  <a:lnTo>
                    <a:pt x="109" y="664"/>
                  </a:lnTo>
                  <a:lnTo>
                    <a:pt x="87" y="679"/>
                  </a:lnTo>
                  <a:lnTo>
                    <a:pt x="67" y="692"/>
                  </a:lnTo>
                  <a:lnTo>
                    <a:pt x="48" y="701"/>
                  </a:lnTo>
                  <a:lnTo>
                    <a:pt x="25" y="707"/>
                  </a:lnTo>
                  <a:lnTo>
                    <a:pt x="55" y="689"/>
                  </a:lnTo>
                  <a:lnTo>
                    <a:pt x="73" y="659"/>
                  </a:lnTo>
                  <a:lnTo>
                    <a:pt x="78" y="619"/>
                  </a:lnTo>
                  <a:lnTo>
                    <a:pt x="75" y="574"/>
                  </a:lnTo>
                  <a:lnTo>
                    <a:pt x="63" y="526"/>
                  </a:lnTo>
                  <a:lnTo>
                    <a:pt x="46" y="481"/>
                  </a:lnTo>
                  <a:lnTo>
                    <a:pt x="25" y="440"/>
                  </a:lnTo>
                  <a:lnTo>
                    <a:pt x="0" y="409"/>
                  </a:lnTo>
                  <a:lnTo>
                    <a:pt x="50" y="401"/>
                  </a:lnTo>
                  <a:lnTo>
                    <a:pt x="101" y="392"/>
                  </a:lnTo>
                  <a:lnTo>
                    <a:pt x="151" y="379"/>
                  </a:lnTo>
                  <a:lnTo>
                    <a:pt x="200" y="364"/>
                  </a:lnTo>
                  <a:lnTo>
                    <a:pt x="251" y="347"/>
                  </a:lnTo>
                  <a:lnTo>
                    <a:pt x="299" y="328"/>
                  </a:lnTo>
                  <a:lnTo>
                    <a:pt x="345" y="305"/>
                  </a:lnTo>
                  <a:lnTo>
                    <a:pt x="389" y="282"/>
                  </a:lnTo>
                  <a:lnTo>
                    <a:pt x="430" y="255"/>
                  </a:lnTo>
                  <a:lnTo>
                    <a:pt x="470" y="226"/>
                  </a:lnTo>
                  <a:lnTo>
                    <a:pt x="505" y="194"/>
                  </a:lnTo>
                  <a:lnTo>
                    <a:pt x="535" y="161"/>
                  </a:lnTo>
                  <a:lnTo>
                    <a:pt x="563" y="123"/>
                  </a:lnTo>
                  <a:lnTo>
                    <a:pt x="584" y="85"/>
                  </a:lnTo>
                  <a:lnTo>
                    <a:pt x="602" y="44"/>
                  </a:lnTo>
                  <a:lnTo>
                    <a:pt x="612" y="0"/>
                  </a:lnTo>
                  <a:lnTo>
                    <a:pt x="626" y="26"/>
                  </a:lnTo>
                  <a:lnTo>
                    <a:pt x="636" y="56"/>
                  </a:lnTo>
                  <a:lnTo>
                    <a:pt x="643" y="88"/>
                  </a:lnTo>
                  <a:lnTo>
                    <a:pt x="648" y="122"/>
                  </a:lnTo>
                  <a:lnTo>
                    <a:pt x="649" y="158"/>
                  </a:lnTo>
                  <a:lnTo>
                    <a:pt x="647" y="197"/>
                  </a:lnTo>
                  <a:lnTo>
                    <a:pt x="641" y="235"/>
                  </a:lnTo>
                  <a:lnTo>
                    <a:pt x="631" y="275"/>
                  </a:lnTo>
                  <a:lnTo>
                    <a:pt x="616" y="316"/>
                  </a:lnTo>
                  <a:lnTo>
                    <a:pt x="596" y="356"/>
                  </a:lnTo>
                  <a:lnTo>
                    <a:pt x="572" y="397"/>
                  </a:lnTo>
                  <a:lnTo>
                    <a:pt x="543" y="436"/>
                  </a:lnTo>
                  <a:lnTo>
                    <a:pt x="507" y="474"/>
                  </a:lnTo>
                  <a:lnTo>
                    <a:pt x="467" y="511"/>
                  </a:lnTo>
                  <a:lnTo>
                    <a:pt x="421" y="546"/>
                  </a:lnTo>
                  <a:lnTo>
                    <a:pt x="368" y="579"/>
                  </a:lnTo>
                  <a:close/>
                </a:path>
              </a:pathLst>
            </a:custGeom>
            <a:noFill/>
            <a:ln w="9525">
              <a:solidFill>
                <a:srgbClr val="66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290" name="Freeform 46"/>
            <p:cNvSpPr>
              <a:spLocks/>
            </p:cNvSpPr>
            <p:nvPr/>
          </p:nvSpPr>
          <p:spPr bwMode="auto">
            <a:xfrm>
              <a:off x="3828" y="2183"/>
              <a:ext cx="146" cy="66"/>
            </a:xfrm>
            <a:custGeom>
              <a:avLst/>
              <a:gdLst>
                <a:gd name="T0" fmla="*/ 1 w 440"/>
                <a:gd name="T1" fmla="*/ 0 h 199"/>
                <a:gd name="T2" fmla="*/ 1 w 440"/>
                <a:gd name="T3" fmla="*/ 0 h 199"/>
                <a:gd name="T4" fmla="*/ 1 w 440"/>
                <a:gd name="T5" fmla="*/ 0 h 199"/>
                <a:gd name="T6" fmla="*/ 1 w 440"/>
                <a:gd name="T7" fmla="*/ 0 h 199"/>
                <a:gd name="T8" fmla="*/ 1 w 440"/>
                <a:gd name="T9" fmla="*/ 0 h 199"/>
                <a:gd name="T10" fmla="*/ 1 w 440"/>
                <a:gd name="T11" fmla="*/ 0 h 199"/>
                <a:gd name="T12" fmla="*/ 1 w 440"/>
                <a:gd name="T13" fmla="*/ 0 h 199"/>
                <a:gd name="T14" fmla="*/ 1 w 440"/>
                <a:gd name="T15" fmla="*/ 0 h 199"/>
                <a:gd name="T16" fmla="*/ 1 w 440"/>
                <a:gd name="T17" fmla="*/ 0 h 199"/>
                <a:gd name="T18" fmla="*/ 1 w 440"/>
                <a:gd name="T19" fmla="*/ 0 h 199"/>
                <a:gd name="T20" fmla="*/ 1 w 440"/>
                <a:gd name="T21" fmla="*/ 0 h 199"/>
                <a:gd name="T22" fmla="*/ 0 w 440"/>
                <a:gd name="T23" fmla="*/ 0 h 199"/>
                <a:gd name="T24" fmla="*/ 0 w 440"/>
                <a:gd name="T25" fmla="*/ 0 h 199"/>
                <a:gd name="T26" fmla="*/ 0 w 440"/>
                <a:gd name="T27" fmla="*/ 0 h 199"/>
                <a:gd name="T28" fmla="*/ 0 w 440"/>
                <a:gd name="T29" fmla="*/ 0 h 199"/>
                <a:gd name="T30" fmla="*/ 0 w 440"/>
                <a:gd name="T31" fmla="*/ 0 h 199"/>
                <a:gd name="T32" fmla="*/ 0 w 440"/>
                <a:gd name="T33" fmla="*/ 0 h 199"/>
                <a:gd name="T34" fmla="*/ 0 w 440"/>
                <a:gd name="T35" fmla="*/ 0 h 199"/>
                <a:gd name="T36" fmla="*/ 0 w 440"/>
                <a:gd name="T37" fmla="*/ 0 h 199"/>
                <a:gd name="T38" fmla="*/ 0 w 440"/>
                <a:gd name="T39" fmla="*/ 0 h 199"/>
                <a:gd name="T40" fmla="*/ 0 w 440"/>
                <a:gd name="T41" fmla="*/ 0 h 199"/>
                <a:gd name="T42" fmla="*/ 0 w 440"/>
                <a:gd name="T43" fmla="*/ 0 h 199"/>
                <a:gd name="T44" fmla="*/ 0 w 440"/>
                <a:gd name="T45" fmla="*/ 0 h 199"/>
                <a:gd name="T46" fmla="*/ 0 w 440"/>
                <a:gd name="T47" fmla="*/ 0 h 199"/>
                <a:gd name="T48" fmla="*/ 0 w 440"/>
                <a:gd name="T49" fmla="*/ 0 h 199"/>
                <a:gd name="T50" fmla="*/ 0 w 440"/>
                <a:gd name="T51" fmla="*/ 0 h 199"/>
                <a:gd name="T52" fmla="*/ 0 w 440"/>
                <a:gd name="T53" fmla="*/ 0 h 199"/>
                <a:gd name="T54" fmla="*/ 0 w 440"/>
                <a:gd name="T55" fmla="*/ 0 h 199"/>
                <a:gd name="T56" fmla="*/ 0 w 440"/>
                <a:gd name="T57" fmla="*/ 0 h 199"/>
                <a:gd name="T58" fmla="*/ 0 w 440"/>
                <a:gd name="T59" fmla="*/ 0 h 199"/>
                <a:gd name="T60" fmla="*/ 0 w 440"/>
                <a:gd name="T61" fmla="*/ 0 h 199"/>
                <a:gd name="T62" fmla="*/ 0 w 440"/>
                <a:gd name="T63" fmla="*/ 0 h 199"/>
                <a:gd name="T64" fmla="*/ 0 w 440"/>
                <a:gd name="T65" fmla="*/ 0 h 199"/>
                <a:gd name="T66" fmla="*/ 0 w 440"/>
                <a:gd name="T67" fmla="*/ 0 h 199"/>
                <a:gd name="T68" fmla="*/ 0 w 440"/>
                <a:gd name="T69" fmla="*/ 0 h 199"/>
                <a:gd name="T70" fmla="*/ 0 w 440"/>
                <a:gd name="T71" fmla="*/ 0 h 199"/>
                <a:gd name="T72" fmla="*/ 0 w 440"/>
                <a:gd name="T73" fmla="*/ 0 h 199"/>
                <a:gd name="T74" fmla="*/ 0 w 440"/>
                <a:gd name="T75" fmla="*/ 0 h 199"/>
                <a:gd name="T76" fmla="*/ 0 w 440"/>
                <a:gd name="T77" fmla="*/ 0 h 199"/>
                <a:gd name="T78" fmla="*/ 0 w 440"/>
                <a:gd name="T79" fmla="*/ 0 h 199"/>
                <a:gd name="T80" fmla="*/ 0 w 440"/>
                <a:gd name="T81" fmla="*/ 0 h 199"/>
                <a:gd name="T82" fmla="*/ 0 w 440"/>
                <a:gd name="T83" fmla="*/ 0 h 199"/>
                <a:gd name="T84" fmla="*/ 0 w 440"/>
                <a:gd name="T85" fmla="*/ 0 h 199"/>
                <a:gd name="T86" fmla="*/ 0 w 440"/>
                <a:gd name="T87" fmla="*/ 0 h 199"/>
                <a:gd name="T88" fmla="*/ 0 w 440"/>
                <a:gd name="T89" fmla="*/ 0 h 199"/>
                <a:gd name="T90" fmla="*/ 0 w 440"/>
                <a:gd name="T91" fmla="*/ 0 h 199"/>
                <a:gd name="T92" fmla="*/ 0 w 440"/>
                <a:gd name="T93" fmla="*/ 0 h 199"/>
                <a:gd name="T94" fmla="*/ 0 w 440"/>
                <a:gd name="T95" fmla="*/ 0 h 199"/>
                <a:gd name="T96" fmla="*/ 0 w 440"/>
                <a:gd name="T97" fmla="*/ 0 h 199"/>
                <a:gd name="T98" fmla="*/ 0 w 440"/>
                <a:gd name="T99" fmla="*/ 0 h 199"/>
                <a:gd name="T100" fmla="*/ 0 w 440"/>
                <a:gd name="T101" fmla="*/ 0 h 199"/>
                <a:gd name="T102" fmla="*/ 0 w 440"/>
                <a:gd name="T103" fmla="*/ 0 h 199"/>
                <a:gd name="T104" fmla="*/ 0 w 440"/>
                <a:gd name="T105" fmla="*/ 0 h 199"/>
                <a:gd name="T106" fmla="*/ 0 w 440"/>
                <a:gd name="T107" fmla="*/ 0 h 199"/>
                <a:gd name="T108" fmla="*/ 0 w 440"/>
                <a:gd name="T109" fmla="*/ 0 h 199"/>
                <a:gd name="T110" fmla="*/ 0 w 440"/>
                <a:gd name="T111" fmla="*/ 0 h 199"/>
                <a:gd name="T112" fmla="*/ 0 w 440"/>
                <a:gd name="T113" fmla="*/ 0 h 199"/>
                <a:gd name="T114" fmla="*/ 0 w 440"/>
                <a:gd name="T115" fmla="*/ 0 h 199"/>
                <a:gd name="T116" fmla="*/ 0 w 440"/>
                <a:gd name="T117" fmla="*/ 0 h 199"/>
                <a:gd name="T118" fmla="*/ 0 w 440"/>
                <a:gd name="T119" fmla="*/ 0 h 199"/>
                <a:gd name="T120" fmla="*/ 1 w 440"/>
                <a:gd name="T121" fmla="*/ 0 h 19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40"/>
                <a:gd name="T184" fmla="*/ 0 h 199"/>
                <a:gd name="T185" fmla="*/ 440 w 440"/>
                <a:gd name="T186" fmla="*/ 199 h 199"/>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40" h="199">
                  <a:moveTo>
                    <a:pt x="374" y="15"/>
                  </a:moveTo>
                  <a:lnTo>
                    <a:pt x="387" y="8"/>
                  </a:lnTo>
                  <a:lnTo>
                    <a:pt x="403" y="3"/>
                  </a:lnTo>
                  <a:lnTo>
                    <a:pt x="418" y="0"/>
                  </a:lnTo>
                  <a:lnTo>
                    <a:pt x="430" y="0"/>
                  </a:lnTo>
                  <a:lnTo>
                    <a:pt x="438" y="5"/>
                  </a:lnTo>
                  <a:lnTo>
                    <a:pt x="440" y="17"/>
                  </a:lnTo>
                  <a:lnTo>
                    <a:pt x="434" y="36"/>
                  </a:lnTo>
                  <a:lnTo>
                    <a:pt x="416" y="62"/>
                  </a:lnTo>
                  <a:lnTo>
                    <a:pt x="403" y="78"/>
                  </a:lnTo>
                  <a:lnTo>
                    <a:pt x="386" y="94"/>
                  </a:lnTo>
                  <a:lnTo>
                    <a:pt x="365" y="112"/>
                  </a:lnTo>
                  <a:lnTo>
                    <a:pt x="339" y="127"/>
                  </a:lnTo>
                  <a:lnTo>
                    <a:pt x="313" y="142"/>
                  </a:lnTo>
                  <a:lnTo>
                    <a:pt x="284" y="155"/>
                  </a:lnTo>
                  <a:lnTo>
                    <a:pt x="253" y="169"/>
                  </a:lnTo>
                  <a:lnTo>
                    <a:pt x="222" y="179"/>
                  </a:lnTo>
                  <a:lnTo>
                    <a:pt x="191" y="189"/>
                  </a:lnTo>
                  <a:lnTo>
                    <a:pt x="159" y="194"/>
                  </a:lnTo>
                  <a:lnTo>
                    <a:pt x="127" y="198"/>
                  </a:lnTo>
                  <a:lnTo>
                    <a:pt x="97" y="199"/>
                  </a:lnTo>
                  <a:lnTo>
                    <a:pt x="70" y="197"/>
                  </a:lnTo>
                  <a:lnTo>
                    <a:pt x="43" y="190"/>
                  </a:lnTo>
                  <a:lnTo>
                    <a:pt x="20" y="179"/>
                  </a:lnTo>
                  <a:lnTo>
                    <a:pt x="0" y="165"/>
                  </a:lnTo>
                  <a:lnTo>
                    <a:pt x="2" y="143"/>
                  </a:lnTo>
                  <a:lnTo>
                    <a:pt x="14" y="122"/>
                  </a:lnTo>
                  <a:lnTo>
                    <a:pt x="34" y="102"/>
                  </a:lnTo>
                  <a:lnTo>
                    <a:pt x="58" y="84"/>
                  </a:lnTo>
                  <a:lnTo>
                    <a:pt x="84" y="68"/>
                  </a:lnTo>
                  <a:lnTo>
                    <a:pt x="111" y="56"/>
                  </a:lnTo>
                  <a:lnTo>
                    <a:pt x="133" y="46"/>
                  </a:lnTo>
                  <a:lnTo>
                    <a:pt x="149" y="42"/>
                  </a:lnTo>
                  <a:lnTo>
                    <a:pt x="165" y="41"/>
                  </a:lnTo>
                  <a:lnTo>
                    <a:pt x="176" y="45"/>
                  </a:lnTo>
                  <a:lnTo>
                    <a:pt x="181" y="53"/>
                  </a:lnTo>
                  <a:lnTo>
                    <a:pt x="184" y="62"/>
                  </a:lnTo>
                  <a:lnTo>
                    <a:pt x="187" y="66"/>
                  </a:lnTo>
                  <a:lnTo>
                    <a:pt x="191" y="68"/>
                  </a:lnTo>
                  <a:lnTo>
                    <a:pt x="197" y="68"/>
                  </a:lnTo>
                  <a:lnTo>
                    <a:pt x="204" y="68"/>
                  </a:lnTo>
                  <a:lnTo>
                    <a:pt x="210" y="68"/>
                  </a:lnTo>
                  <a:lnTo>
                    <a:pt x="217" y="69"/>
                  </a:lnTo>
                  <a:lnTo>
                    <a:pt x="222" y="72"/>
                  </a:lnTo>
                  <a:lnTo>
                    <a:pt x="226" y="77"/>
                  </a:lnTo>
                  <a:lnTo>
                    <a:pt x="229" y="81"/>
                  </a:lnTo>
                  <a:lnTo>
                    <a:pt x="233" y="84"/>
                  </a:lnTo>
                  <a:lnTo>
                    <a:pt x="238" y="86"/>
                  </a:lnTo>
                  <a:lnTo>
                    <a:pt x="246" y="88"/>
                  </a:lnTo>
                  <a:lnTo>
                    <a:pt x="253" y="88"/>
                  </a:lnTo>
                  <a:lnTo>
                    <a:pt x="261" y="86"/>
                  </a:lnTo>
                  <a:lnTo>
                    <a:pt x="269" y="84"/>
                  </a:lnTo>
                  <a:lnTo>
                    <a:pt x="277" y="77"/>
                  </a:lnTo>
                  <a:lnTo>
                    <a:pt x="286" y="69"/>
                  </a:lnTo>
                  <a:lnTo>
                    <a:pt x="298" y="60"/>
                  </a:lnTo>
                  <a:lnTo>
                    <a:pt x="313" y="50"/>
                  </a:lnTo>
                  <a:lnTo>
                    <a:pt x="329" y="41"/>
                  </a:lnTo>
                  <a:lnTo>
                    <a:pt x="343" y="33"/>
                  </a:lnTo>
                  <a:lnTo>
                    <a:pt x="357" y="25"/>
                  </a:lnTo>
                  <a:lnTo>
                    <a:pt x="367" y="19"/>
                  </a:lnTo>
                  <a:lnTo>
                    <a:pt x="374" y="15"/>
                  </a:lnTo>
                  <a:close/>
                </a:path>
              </a:pathLst>
            </a:custGeom>
            <a:noFill/>
            <a:ln w="9525">
              <a:solidFill>
                <a:srgbClr val="66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291" name="Freeform 47"/>
            <p:cNvSpPr>
              <a:spLocks/>
            </p:cNvSpPr>
            <p:nvPr/>
          </p:nvSpPr>
          <p:spPr bwMode="auto">
            <a:xfrm>
              <a:off x="3811" y="2060"/>
              <a:ext cx="122" cy="68"/>
            </a:xfrm>
            <a:custGeom>
              <a:avLst/>
              <a:gdLst>
                <a:gd name="T0" fmla="*/ 0 w 366"/>
                <a:gd name="T1" fmla="*/ 0 h 203"/>
                <a:gd name="T2" fmla="*/ 0 w 366"/>
                <a:gd name="T3" fmla="*/ 0 h 203"/>
                <a:gd name="T4" fmla="*/ 0 w 366"/>
                <a:gd name="T5" fmla="*/ 0 h 203"/>
                <a:gd name="T6" fmla="*/ 0 w 366"/>
                <a:gd name="T7" fmla="*/ 0 h 203"/>
                <a:gd name="T8" fmla="*/ 0 w 366"/>
                <a:gd name="T9" fmla="*/ 0 h 203"/>
                <a:gd name="T10" fmla="*/ 0 w 366"/>
                <a:gd name="T11" fmla="*/ 0 h 203"/>
                <a:gd name="T12" fmla="*/ 0 w 366"/>
                <a:gd name="T13" fmla="*/ 0 h 203"/>
                <a:gd name="T14" fmla="*/ 0 w 366"/>
                <a:gd name="T15" fmla="*/ 0 h 203"/>
                <a:gd name="T16" fmla="*/ 0 w 366"/>
                <a:gd name="T17" fmla="*/ 0 h 203"/>
                <a:gd name="T18" fmla="*/ 0 w 366"/>
                <a:gd name="T19" fmla="*/ 0 h 203"/>
                <a:gd name="T20" fmla="*/ 0 w 366"/>
                <a:gd name="T21" fmla="*/ 0 h 203"/>
                <a:gd name="T22" fmla="*/ 0 w 366"/>
                <a:gd name="T23" fmla="*/ 0 h 203"/>
                <a:gd name="T24" fmla="*/ 0 w 366"/>
                <a:gd name="T25" fmla="*/ 0 h 203"/>
                <a:gd name="T26" fmla="*/ 0 w 366"/>
                <a:gd name="T27" fmla="*/ 0 h 203"/>
                <a:gd name="T28" fmla="*/ 0 w 366"/>
                <a:gd name="T29" fmla="*/ 0 h 203"/>
                <a:gd name="T30" fmla="*/ 0 w 366"/>
                <a:gd name="T31" fmla="*/ 0 h 203"/>
                <a:gd name="T32" fmla="*/ 1 w 366"/>
                <a:gd name="T33" fmla="*/ 0 h 203"/>
                <a:gd name="T34" fmla="*/ 0 w 366"/>
                <a:gd name="T35" fmla="*/ 0 h 203"/>
                <a:gd name="T36" fmla="*/ 0 w 366"/>
                <a:gd name="T37" fmla="*/ 0 h 203"/>
                <a:gd name="T38" fmla="*/ 0 w 366"/>
                <a:gd name="T39" fmla="*/ 0 h 203"/>
                <a:gd name="T40" fmla="*/ 0 w 366"/>
                <a:gd name="T41" fmla="*/ 0 h 203"/>
                <a:gd name="T42" fmla="*/ 0 w 366"/>
                <a:gd name="T43" fmla="*/ 0 h 203"/>
                <a:gd name="T44" fmla="*/ 0 w 366"/>
                <a:gd name="T45" fmla="*/ 0 h 203"/>
                <a:gd name="T46" fmla="*/ 0 w 366"/>
                <a:gd name="T47" fmla="*/ 0 h 203"/>
                <a:gd name="T48" fmla="*/ 0 w 366"/>
                <a:gd name="T49" fmla="*/ 0 h 203"/>
                <a:gd name="T50" fmla="*/ 0 w 366"/>
                <a:gd name="T51" fmla="*/ 0 h 203"/>
                <a:gd name="T52" fmla="*/ 0 w 366"/>
                <a:gd name="T53" fmla="*/ 0 h 203"/>
                <a:gd name="T54" fmla="*/ 0 w 366"/>
                <a:gd name="T55" fmla="*/ 0 h 203"/>
                <a:gd name="T56" fmla="*/ 0 w 366"/>
                <a:gd name="T57" fmla="*/ 0 h 203"/>
                <a:gd name="T58" fmla="*/ 0 w 366"/>
                <a:gd name="T59" fmla="*/ 0 h 203"/>
                <a:gd name="T60" fmla="*/ 0 w 366"/>
                <a:gd name="T61" fmla="*/ 0 h 203"/>
                <a:gd name="T62" fmla="*/ 0 w 366"/>
                <a:gd name="T63" fmla="*/ 0 h 203"/>
                <a:gd name="T64" fmla="*/ 0 w 366"/>
                <a:gd name="T65" fmla="*/ 0 h 203"/>
                <a:gd name="T66" fmla="*/ 0 w 366"/>
                <a:gd name="T67" fmla="*/ 0 h 203"/>
                <a:gd name="T68" fmla="*/ 0 w 366"/>
                <a:gd name="T69" fmla="*/ 0 h 203"/>
                <a:gd name="T70" fmla="*/ 0 w 366"/>
                <a:gd name="T71" fmla="*/ 0 h 203"/>
                <a:gd name="T72" fmla="*/ 0 w 366"/>
                <a:gd name="T73" fmla="*/ 0 h 203"/>
                <a:gd name="T74" fmla="*/ 0 w 366"/>
                <a:gd name="T75" fmla="*/ 0 h 203"/>
                <a:gd name="T76" fmla="*/ 0 w 366"/>
                <a:gd name="T77" fmla="*/ 0 h 203"/>
                <a:gd name="T78" fmla="*/ 0 w 366"/>
                <a:gd name="T79" fmla="*/ 0 h 203"/>
                <a:gd name="T80" fmla="*/ 0 w 366"/>
                <a:gd name="T81" fmla="*/ 0 h 203"/>
                <a:gd name="T82" fmla="*/ 0 w 366"/>
                <a:gd name="T83" fmla="*/ 0 h 203"/>
                <a:gd name="T84" fmla="*/ 0 w 366"/>
                <a:gd name="T85" fmla="*/ 0 h 203"/>
                <a:gd name="T86" fmla="*/ 0 w 366"/>
                <a:gd name="T87" fmla="*/ 0 h 203"/>
                <a:gd name="T88" fmla="*/ 0 w 366"/>
                <a:gd name="T89" fmla="*/ 0 h 203"/>
                <a:gd name="T90" fmla="*/ 0 w 366"/>
                <a:gd name="T91" fmla="*/ 0 h 203"/>
                <a:gd name="T92" fmla="*/ 0 w 366"/>
                <a:gd name="T93" fmla="*/ 0 h 203"/>
                <a:gd name="T94" fmla="*/ 0 w 366"/>
                <a:gd name="T95" fmla="*/ 0 h 203"/>
                <a:gd name="T96" fmla="*/ 0 w 366"/>
                <a:gd name="T97" fmla="*/ 0 h 203"/>
                <a:gd name="T98" fmla="*/ 0 w 366"/>
                <a:gd name="T99" fmla="*/ 0 h 203"/>
                <a:gd name="T100" fmla="*/ 0 w 366"/>
                <a:gd name="T101" fmla="*/ 0 h 203"/>
                <a:gd name="T102" fmla="*/ 0 w 366"/>
                <a:gd name="T103" fmla="*/ 0 h 203"/>
                <a:gd name="T104" fmla="*/ 0 w 366"/>
                <a:gd name="T105" fmla="*/ 0 h 203"/>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366"/>
                <a:gd name="T160" fmla="*/ 0 h 203"/>
                <a:gd name="T161" fmla="*/ 366 w 366"/>
                <a:gd name="T162" fmla="*/ 203 h 203"/>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366" h="203">
                  <a:moveTo>
                    <a:pt x="0" y="203"/>
                  </a:moveTo>
                  <a:lnTo>
                    <a:pt x="27" y="199"/>
                  </a:lnTo>
                  <a:lnTo>
                    <a:pt x="53" y="192"/>
                  </a:lnTo>
                  <a:lnTo>
                    <a:pt x="81" y="184"/>
                  </a:lnTo>
                  <a:lnTo>
                    <a:pt x="111" y="175"/>
                  </a:lnTo>
                  <a:lnTo>
                    <a:pt x="139" y="164"/>
                  </a:lnTo>
                  <a:lnTo>
                    <a:pt x="166" y="154"/>
                  </a:lnTo>
                  <a:lnTo>
                    <a:pt x="194" y="142"/>
                  </a:lnTo>
                  <a:lnTo>
                    <a:pt x="221" y="129"/>
                  </a:lnTo>
                  <a:lnTo>
                    <a:pt x="246" y="115"/>
                  </a:lnTo>
                  <a:lnTo>
                    <a:pt x="270" y="102"/>
                  </a:lnTo>
                  <a:lnTo>
                    <a:pt x="293" y="87"/>
                  </a:lnTo>
                  <a:lnTo>
                    <a:pt x="313" y="74"/>
                  </a:lnTo>
                  <a:lnTo>
                    <a:pt x="330" y="61"/>
                  </a:lnTo>
                  <a:lnTo>
                    <a:pt x="346" y="47"/>
                  </a:lnTo>
                  <a:lnTo>
                    <a:pt x="358" y="34"/>
                  </a:lnTo>
                  <a:lnTo>
                    <a:pt x="366" y="22"/>
                  </a:lnTo>
                  <a:lnTo>
                    <a:pt x="363" y="13"/>
                  </a:lnTo>
                  <a:lnTo>
                    <a:pt x="359" y="5"/>
                  </a:lnTo>
                  <a:lnTo>
                    <a:pt x="355" y="0"/>
                  </a:lnTo>
                  <a:lnTo>
                    <a:pt x="348" y="0"/>
                  </a:lnTo>
                  <a:lnTo>
                    <a:pt x="340" y="1"/>
                  </a:lnTo>
                  <a:lnTo>
                    <a:pt x="331" y="5"/>
                  </a:lnTo>
                  <a:lnTo>
                    <a:pt x="321" y="9"/>
                  </a:lnTo>
                  <a:lnTo>
                    <a:pt x="310" y="14"/>
                  </a:lnTo>
                  <a:lnTo>
                    <a:pt x="301" y="21"/>
                  </a:lnTo>
                  <a:lnTo>
                    <a:pt x="294" y="29"/>
                  </a:lnTo>
                  <a:lnTo>
                    <a:pt x="289" y="39"/>
                  </a:lnTo>
                  <a:lnTo>
                    <a:pt x="287" y="51"/>
                  </a:lnTo>
                  <a:lnTo>
                    <a:pt x="277" y="50"/>
                  </a:lnTo>
                  <a:lnTo>
                    <a:pt x="266" y="51"/>
                  </a:lnTo>
                  <a:lnTo>
                    <a:pt x="255" y="55"/>
                  </a:lnTo>
                  <a:lnTo>
                    <a:pt x="245" y="61"/>
                  </a:lnTo>
                  <a:lnTo>
                    <a:pt x="236" y="67"/>
                  </a:lnTo>
                  <a:lnTo>
                    <a:pt x="229" y="75"/>
                  </a:lnTo>
                  <a:lnTo>
                    <a:pt x="224" y="85"/>
                  </a:lnTo>
                  <a:lnTo>
                    <a:pt x="222" y="94"/>
                  </a:lnTo>
                  <a:lnTo>
                    <a:pt x="213" y="87"/>
                  </a:lnTo>
                  <a:lnTo>
                    <a:pt x="202" y="82"/>
                  </a:lnTo>
                  <a:lnTo>
                    <a:pt x="190" y="81"/>
                  </a:lnTo>
                  <a:lnTo>
                    <a:pt x="178" y="81"/>
                  </a:lnTo>
                  <a:lnTo>
                    <a:pt x="165" y="86"/>
                  </a:lnTo>
                  <a:lnTo>
                    <a:pt x="152" y="97"/>
                  </a:lnTo>
                  <a:lnTo>
                    <a:pt x="137" y="111"/>
                  </a:lnTo>
                  <a:lnTo>
                    <a:pt x="123" y="132"/>
                  </a:lnTo>
                  <a:lnTo>
                    <a:pt x="116" y="123"/>
                  </a:lnTo>
                  <a:lnTo>
                    <a:pt x="104" y="111"/>
                  </a:lnTo>
                  <a:lnTo>
                    <a:pt x="89" y="102"/>
                  </a:lnTo>
                  <a:lnTo>
                    <a:pt x="72" y="98"/>
                  </a:lnTo>
                  <a:lnTo>
                    <a:pt x="53" y="103"/>
                  </a:lnTo>
                  <a:lnTo>
                    <a:pt x="35" y="121"/>
                  </a:lnTo>
                  <a:lnTo>
                    <a:pt x="16" y="152"/>
                  </a:lnTo>
                  <a:lnTo>
                    <a:pt x="0" y="203"/>
                  </a:lnTo>
                  <a:close/>
                </a:path>
              </a:pathLst>
            </a:custGeom>
            <a:noFill/>
            <a:ln w="9525">
              <a:solidFill>
                <a:srgbClr val="66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292" name="Freeform 48"/>
            <p:cNvSpPr>
              <a:spLocks/>
            </p:cNvSpPr>
            <p:nvPr/>
          </p:nvSpPr>
          <p:spPr bwMode="auto">
            <a:xfrm>
              <a:off x="3837" y="1913"/>
              <a:ext cx="137" cy="122"/>
            </a:xfrm>
            <a:custGeom>
              <a:avLst/>
              <a:gdLst>
                <a:gd name="T0" fmla="*/ 1 w 412"/>
                <a:gd name="T1" fmla="*/ 0 h 365"/>
                <a:gd name="T2" fmla="*/ 1 w 412"/>
                <a:gd name="T3" fmla="*/ 0 h 365"/>
                <a:gd name="T4" fmla="*/ 1 w 412"/>
                <a:gd name="T5" fmla="*/ 0 h 365"/>
                <a:gd name="T6" fmla="*/ 1 w 412"/>
                <a:gd name="T7" fmla="*/ 0 h 365"/>
                <a:gd name="T8" fmla="*/ 1 w 412"/>
                <a:gd name="T9" fmla="*/ 0 h 365"/>
                <a:gd name="T10" fmla="*/ 1 w 412"/>
                <a:gd name="T11" fmla="*/ 0 h 365"/>
                <a:gd name="T12" fmla="*/ 0 w 412"/>
                <a:gd name="T13" fmla="*/ 0 h 365"/>
                <a:gd name="T14" fmla="*/ 0 w 412"/>
                <a:gd name="T15" fmla="*/ 0 h 365"/>
                <a:gd name="T16" fmla="*/ 0 w 412"/>
                <a:gd name="T17" fmla="*/ 0 h 365"/>
                <a:gd name="T18" fmla="*/ 0 w 412"/>
                <a:gd name="T19" fmla="*/ 0 h 365"/>
                <a:gd name="T20" fmla="*/ 0 w 412"/>
                <a:gd name="T21" fmla="*/ 0 h 365"/>
                <a:gd name="T22" fmla="*/ 0 w 412"/>
                <a:gd name="T23" fmla="*/ 0 h 365"/>
                <a:gd name="T24" fmla="*/ 0 w 412"/>
                <a:gd name="T25" fmla="*/ 0 h 365"/>
                <a:gd name="T26" fmla="*/ 0 w 412"/>
                <a:gd name="T27" fmla="*/ 0 h 365"/>
                <a:gd name="T28" fmla="*/ 0 w 412"/>
                <a:gd name="T29" fmla="*/ 0 h 365"/>
                <a:gd name="T30" fmla="*/ 0 w 412"/>
                <a:gd name="T31" fmla="*/ 0 h 365"/>
                <a:gd name="T32" fmla="*/ 0 w 412"/>
                <a:gd name="T33" fmla="*/ 0 h 365"/>
                <a:gd name="T34" fmla="*/ 0 w 412"/>
                <a:gd name="T35" fmla="*/ 0 h 365"/>
                <a:gd name="T36" fmla="*/ 0 w 412"/>
                <a:gd name="T37" fmla="*/ 0 h 365"/>
                <a:gd name="T38" fmla="*/ 0 w 412"/>
                <a:gd name="T39" fmla="*/ 0 h 365"/>
                <a:gd name="T40" fmla="*/ 0 w 412"/>
                <a:gd name="T41" fmla="*/ 0 h 365"/>
                <a:gd name="T42" fmla="*/ 0 w 412"/>
                <a:gd name="T43" fmla="*/ 0 h 365"/>
                <a:gd name="T44" fmla="*/ 0 w 412"/>
                <a:gd name="T45" fmla="*/ 0 h 365"/>
                <a:gd name="T46" fmla="*/ 0 w 412"/>
                <a:gd name="T47" fmla="*/ 0 h 365"/>
                <a:gd name="T48" fmla="*/ 0 w 412"/>
                <a:gd name="T49" fmla="*/ 0 h 365"/>
                <a:gd name="T50" fmla="*/ 0 w 412"/>
                <a:gd name="T51" fmla="*/ 0 h 365"/>
                <a:gd name="T52" fmla="*/ 0 w 412"/>
                <a:gd name="T53" fmla="*/ 0 h 365"/>
                <a:gd name="T54" fmla="*/ 0 w 412"/>
                <a:gd name="T55" fmla="*/ 0 h 365"/>
                <a:gd name="T56" fmla="*/ 0 w 412"/>
                <a:gd name="T57" fmla="*/ 0 h 365"/>
                <a:gd name="T58" fmla="*/ 0 w 412"/>
                <a:gd name="T59" fmla="*/ 0 h 365"/>
                <a:gd name="T60" fmla="*/ 0 w 412"/>
                <a:gd name="T61" fmla="*/ 0 h 365"/>
                <a:gd name="T62" fmla="*/ 0 w 412"/>
                <a:gd name="T63" fmla="*/ 0 h 36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12"/>
                <a:gd name="T97" fmla="*/ 0 h 365"/>
                <a:gd name="T98" fmla="*/ 412 w 412"/>
                <a:gd name="T99" fmla="*/ 365 h 36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12" h="365">
                  <a:moveTo>
                    <a:pt x="371" y="365"/>
                  </a:moveTo>
                  <a:lnTo>
                    <a:pt x="379" y="352"/>
                  </a:lnTo>
                  <a:lnTo>
                    <a:pt x="387" y="338"/>
                  </a:lnTo>
                  <a:lnTo>
                    <a:pt x="394" y="324"/>
                  </a:lnTo>
                  <a:lnTo>
                    <a:pt x="400" y="309"/>
                  </a:lnTo>
                  <a:lnTo>
                    <a:pt x="404" y="296"/>
                  </a:lnTo>
                  <a:lnTo>
                    <a:pt x="408" y="284"/>
                  </a:lnTo>
                  <a:lnTo>
                    <a:pt x="411" y="272"/>
                  </a:lnTo>
                  <a:lnTo>
                    <a:pt x="412" y="261"/>
                  </a:lnTo>
                  <a:lnTo>
                    <a:pt x="403" y="244"/>
                  </a:lnTo>
                  <a:lnTo>
                    <a:pt x="391" y="225"/>
                  </a:lnTo>
                  <a:lnTo>
                    <a:pt x="376" y="207"/>
                  </a:lnTo>
                  <a:lnTo>
                    <a:pt x="362" y="190"/>
                  </a:lnTo>
                  <a:lnTo>
                    <a:pt x="345" y="171"/>
                  </a:lnTo>
                  <a:lnTo>
                    <a:pt x="327" y="154"/>
                  </a:lnTo>
                  <a:lnTo>
                    <a:pt x="310" y="136"/>
                  </a:lnTo>
                  <a:lnTo>
                    <a:pt x="293" y="120"/>
                  </a:lnTo>
                  <a:lnTo>
                    <a:pt x="274" y="105"/>
                  </a:lnTo>
                  <a:lnTo>
                    <a:pt x="257" y="90"/>
                  </a:lnTo>
                  <a:lnTo>
                    <a:pt x="241" y="75"/>
                  </a:lnTo>
                  <a:lnTo>
                    <a:pt x="225" y="62"/>
                  </a:lnTo>
                  <a:lnTo>
                    <a:pt x="212" y="50"/>
                  </a:lnTo>
                  <a:lnTo>
                    <a:pt x="200" y="39"/>
                  </a:lnTo>
                  <a:lnTo>
                    <a:pt x="190" y="30"/>
                  </a:lnTo>
                  <a:lnTo>
                    <a:pt x="184" y="22"/>
                  </a:lnTo>
                  <a:lnTo>
                    <a:pt x="172" y="10"/>
                  </a:lnTo>
                  <a:lnTo>
                    <a:pt x="157" y="2"/>
                  </a:lnTo>
                  <a:lnTo>
                    <a:pt x="144" y="0"/>
                  </a:lnTo>
                  <a:lnTo>
                    <a:pt x="132" y="0"/>
                  </a:lnTo>
                  <a:lnTo>
                    <a:pt x="123" y="5"/>
                  </a:lnTo>
                  <a:lnTo>
                    <a:pt x="117" y="14"/>
                  </a:lnTo>
                  <a:lnTo>
                    <a:pt x="119" y="26"/>
                  </a:lnTo>
                  <a:lnTo>
                    <a:pt x="128" y="42"/>
                  </a:lnTo>
                  <a:lnTo>
                    <a:pt x="141" y="59"/>
                  </a:lnTo>
                  <a:lnTo>
                    <a:pt x="155" y="75"/>
                  </a:lnTo>
                  <a:lnTo>
                    <a:pt x="165" y="90"/>
                  </a:lnTo>
                  <a:lnTo>
                    <a:pt x="169" y="102"/>
                  </a:lnTo>
                  <a:lnTo>
                    <a:pt x="164" y="114"/>
                  </a:lnTo>
                  <a:lnTo>
                    <a:pt x="149" y="124"/>
                  </a:lnTo>
                  <a:lnTo>
                    <a:pt x="121" y="132"/>
                  </a:lnTo>
                  <a:lnTo>
                    <a:pt x="76" y="140"/>
                  </a:lnTo>
                  <a:lnTo>
                    <a:pt x="34" y="147"/>
                  </a:lnTo>
                  <a:lnTo>
                    <a:pt x="10" y="156"/>
                  </a:lnTo>
                  <a:lnTo>
                    <a:pt x="0" y="166"/>
                  </a:lnTo>
                  <a:lnTo>
                    <a:pt x="6" y="175"/>
                  </a:lnTo>
                  <a:lnTo>
                    <a:pt x="18" y="183"/>
                  </a:lnTo>
                  <a:lnTo>
                    <a:pt x="36" y="190"/>
                  </a:lnTo>
                  <a:lnTo>
                    <a:pt x="55" y="195"/>
                  </a:lnTo>
                  <a:lnTo>
                    <a:pt x="73" y="198"/>
                  </a:lnTo>
                  <a:lnTo>
                    <a:pt x="83" y="198"/>
                  </a:lnTo>
                  <a:lnTo>
                    <a:pt x="92" y="198"/>
                  </a:lnTo>
                  <a:lnTo>
                    <a:pt x="104" y="198"/>
                  </a:lnTo>
                  <a:lnTo>
                    <a:pt x="116" y="198"/>
                  </a:lnTo>
                  <a:lnTo>
                    <a:pt x="131" y="198"/>
                  </a:lnTo>
                  <a:lnTo>
                    <a:pt x="147" y="199"/>
                  </a:lnTo>
                  <a:lnTo>
                    <a:pt x="164" y="203"/>
                  </a:lnTo>
                  <a:lnTo>
                    <a:pt x="181" y="208"/>
                  </a:lnTo>
                  <a:lnTo>
                    <a:pt x="201" y="216"/>
                  </a:lnTo>
                  <a:lnTo>
                    <a:pt x="221" y="225"/>
                  </a:lnTo>
                  <a:lnTo>
                    <a:pt x="244" y="239"/>
                  </a:lnTo>
                  <a:lnTo>
                    <a:pt x="266" y="256"/>
                  </a:lnTo>
                  <a:lnTo>
                    <a:pt x="291" y="276"/>
                  </a:lnTo>
                  <a:lnTo>
                    <a:pt x="317" y="301"/>
                  </a:lnTo>
                  <a:lnTo>
                    <a:pt x="343" y="330"/>
                  </a:lnTo>
                  <a:lnTo>
                    <a:pt x="371" y="365"/>
                  </a:lnTo>
                  <a:close/>
                </a:path>
              </a:pathLst>
            </a:custGeom>
            <a:noFill/>
            <a:ln w="9525">
              <a:solidFill>
                <a:srgbClr val="66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293" name="Freeform 49"/>
            <p:cNvSpPr>
              <a:spLocks/>
            </p:cNvSpPr>
            <p:nvPr/>
          </p:nvSpPr>
          <p:spPr bwMode="auto">
            <a:xfrm>
              <a:off x="3713" y="2171"/>
              <a:ext cx="18" cy="9"/>
            </a:xfrm>
            <a:custGeom>
              <a:avLst/>
              <a:gdLst>
                <a:gd name="T0" fmla="*/ 0 w 56"/>
                <a:gd name="T1" fmla="*/ 0 h 28"/>
                <a:gd name="T2" fmla="*/ 0 w 56"/>
                <a:gd name="T3" fmla="*/ 0 h 28"/>
                <a:gd name="T4" fmla="*/ 0 w 56"/>
                <a:gd name="T5" fmla="*/ 0 h 28"/>
                <a:gd name="T6" fmla="*/ 0 w 56"/>
                <a:gd name="T7" fmla="*/ 0 h 28"/>
                <a:gd name="T8" fmla="*/ 0 w 56"/>
                <a:gd name="T9" fmla="*/ 0 h 28"/>
                <a:gd name="T10" fmla="*/ 0 w 56"/>
                <a:gd name="T11" fmla="*/ 0 h 28"/>
                <a:gd name="T12" fmla="*/ 0 w 56"/>
                <a:gd name="T13" fmla="*/ 0 h 28"/>
                <a:gd name="T14" fmla="*/ 0 w 56"/>
                <a:gd name="T15" fmla="*/ 0 h 28"/>
                <a:gd name="T16" fmla="*/ 0 w 56"/>
                <a:gd name="T17" fmla="*/ 0 h 28"/>
                <a:gd name="T18" fmla="*/ 0 w 56"/>
                <a:gd name="T19" fmla="*/ 0 h 28"/>
                <a:gd name="T20" fmla="*/ 0 w 56"/>
                <a:gd name="T21" fmla="*/ 0 h 28"/>
                <a:gd name="T22" fmla="*/ 0 w 56"/>
                <a:gd name="T23" fmla="*/ 0 h 28"/>
                <a:gd name="T24" fmla="*/ 0 w 56"/>
                <a:gd name="T25" fmla="*/ 0 h 28"/>
                <a:gd name="T26" fmla="*/ 0 w 56"/>
                <a:gd name="T27" fmla="*/ 0 h 28"/>
                <a:gd name="T28" fmla="*/ 0 w 56"/>
                <a:gd name="T29" fmla="*/ 0 h 28"/>
                <a:gd name="T30" fmla="*/ 0 w 56"/>
                <a:gd name="T31" fmla="*/ 0 h 28"/>
                <a:gd name="T32" fmla="*/ 0 w 56"/>
                <a:gd name="T33" fmla="*/ 0 h 2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6"/>
                <a:gd name="T52" fmla="*/ 0 h 28"/>
                <a:gd name="T53" fmla="*/ 56 w 56"/>
                <a:gd name="T54" fmla="*/ 28 h 2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6" h="28">
                  <a:moveTo>
                    <a:pt x="28" y="28"/>
                  </a:moveTo>
                  <a:lnTo>
                    <a:pt x="39" y="26"/>
                  </a:lnTo>
                  <a:lnTo>
                    <a:pt x="48" y="24"/>
                  </a:lnTo>
                  <a:lnTo>
                    <a:pt x="53" y="20"/>
                  </a:lnTo>
                  <a:lnTo>
                    <a:pt x="56" y="14"/>
                  </a:lnTo>
                  <a:lnTo>
                    <a:pt x="53" y="9"/>
                  </a:lnTo>
                  <a:lnTo>
                    <a:pt x="48" y="4"/>
                  </a:lnTo>
                  <a:lnTo>
                    <a:pt x="39" y="1"/>
                  </a:lnTo>
                  <a:lnTo>
                    <a:pt x="28" y="0"/>
                  </a:lnTo>
                  <a:lnTo>
                    <a:pt x="17" y="1"/>
                  </a:lnTo>
                  <a:lnTo>
                    <a:pt x="8" y="4"/>
                  </a:lnTo>
                  <a:lnTo>
                    <a:pt x="3" y="9"/>
                  </a:lnTo>
                  <a:lnTo>
                    <a:pt x="0" y="14"/>
                  </a:lnTo>
                  <a:lnTo>
                    <a:pt x="3" y="20"/>
                  </a:lnTo>
                  <a:lnTo>
                    <a:pt x="8" y="24"/>
                  </a:lnTo>
                  <a:lnTo>
                    <a:pt x="17" y="26"/>
                  </a:lnTo>
                  <a:lnTo>
                    <a:pt x="28" y="28"/>
                  </a:lnTo>
                  <a:close/>
                </a:path>
              </a:pathLst>
            </a:custGeom>
            <a:noFill/>
            <a:ln w="9525">
              <a:solidFill>
                <a:srgbClr val="66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33" name="Line 50"/>
          <p:cNvSpPr>
            <a:spLocks noChangeShapeType="1"/>
          </p:cNvSpPr>
          <p:nvPr/>
        </p:nvSpPr>
        <p:spPr bwMode="auto">
          <a:xfrm>
            <a:off x="6843713" y="5178425"/>
            <a:ext cx="1138237" cy="461963"/>
          </a:xfrm>
          <a:prstGeom prst="line">
            <a:avLst/>
          </a:prstGeom>
          <a:noFill/>
          <a:ln w="38100">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a:p>
        </p:txBody>
      </p:sp>
      <p:grpSp>
        <p:nvGrpSpPr>
          <p:cNvPr id="9227" name="Group 51"/>
          <p:cNvGrpSpPr>
            <a:grpSpLocks/>
          </p:cNvGrpSpPr>
          <p:nvPr/>
        </p:nvGrpSpPr>
        <p:grpSpPr bwMode="auto">
          <a:xfrm rot="2367240" flipH="1">
            <a:off x="3717925" y="3906838"/>
            <a:ext cx="685800" cy="458787"/>
            <a:chOff x="864" y="783"/>
            <a:chExt cx="1564" cy="1046"/>
          </a:xfrm>
        </p:grpSpPr>
        <p:sp>
          <p:nvSpPr>
            <p:cNvPr id="9234" name="Freeform 52"/>
            <p:cNvSpPr>
              <a:spLocks/>
            </p:cNvSpPr>
            <p:nvPr/>
          </p:nvSpPr>
          <p:spPr bwMode="auto">
            <a:xfrm>
              <a:off x="1548" y="892"/>
              <a:ext cx="831" cy="410"/>
            </a:xfrm>
            <a:custGeom>
              <a:avLst/>
              <a:gdLst>
                <a:gd name="T0" fmla="*/ 25 w 1664"/>
                <a:gd name="T1" fmla="*/ 6 h 822"/>
                <a:gd name="T2" fmla="*/ 24 w 1664"/>
                <a:gd name="T3" fmla="*/ 5 h 822"/>
                <a:gd name="T4" fmla="*/ 23 w 1664"/>
                <a:gd name="T5" fmla="*/ 5 h 822"/>
                <a:gd name="T6" fmla="*/ 22 w 1664"/>
                <a:gd name="T7" fmla="*/ 4 h 822"/>
                <a:gd name="T8" fmla="*/ 21 w 1664"/>
                <a:gd name="T9" fmla="*/ 4 h 822"/>
                <a:gd name="T10" fmla="*/ 20 w 1664"/>
                <a:gd name="T11" fmla="*/ 4 h 822"/>
                <a:gd name="T12" fmla="*/ 19 w 1664"/>
                <a:gd name="T13" fmla="*/ 3 h 822"/>
                <a:gd name="T14" fmla="*/ 18 w 1664"/>
                <a:gd name="T15" fmla="*/ 3 h 822"/>
                <a:gd name="T16" fmla="*/ 17 w 1664"/>
                <a:gd name="T17" fmla="*/ 3 h 822"/>
                <a:gd name="T18" fmla="*/ 16 w 1664"/>
                <a:gd name="T19" fmla="*/ 3 h 822"/>
                <a:gd name="T20" fmla="*/ 15 w 1664"/>
                <a:gd name="T21" fmla="*/ 2 h 822"/>
                <a:gd name="T22" fmla="*/ 14 w 1664"/>
                <a:gd name="T23" fmla="*/ 2 h 822"/>
                <a:gd name="T24" fmla="*/ 12 w 1664"/>
                <a:gd name="T25" fmla="*/ 2 h 822"/>
                <a:gd name="T26" fmla="*/ 11 w 1664"/>
                <a:gd name="T27" fmla="*/ 1 h 822"/>
                <a:gd name="T28" fmla="*/ 9 w 1664"/>
                <a:gd name="T29" fmla="*/ 1 h 822"/>
                <a:gd name="T30" fmla="*/ 8 w 1664"/>
                <a:gd name="T31" fmla="*/ 1 h 822"/>
                <a:gd name="T32" fmla="*/ 6 w 1664"/>
                <a:gd name="T33" fmla="*/ 0 h 822"/>
                <a:gd name="T34" fmla="*/ 2 w 1664"/>
                <a:gd name="T35" fmla="*/ 0 h 822"/>
                <a:gd name="T36" fmla="*/ 1 w 1664"/>
                <a:gd name="T37" fmla="*/ 0 h 822"/>
                <a:gd name="T38" fmla="*/ 0 w 1664"/>
                <a:gd name="T39" fmla="*/ 0 h 822"/>
                <a:gd name="T40" fmla="*/ 0 w 1664"/>
                <a:gd name="T41" fmla="*/ 4 h 822"/>
                <a:gd name="T42" fmla="*/ 0 w 1664"/>
                <a:gd name="T43" fmla="*/ 8 h 822"/>
                <a:gd name="T44" fmla="*/ 0 w 1664"/>
                <a:gd name="T45" fmla="*/ 10 h 822"/>
                <a:gd name="T46" fmla="*/ 0 w 1664"/>
                <a:gd name="T47" fmla="*/ 11 h 822"/>
                <a:gd name="T48" fmla="*/ 0 w 1664"/>
                <a:gd name="T49" fmla="*/ 12 h 822"/>
                <a:gd name="T50" fmla="*/ 5 w 1664"/>
                <a:gd name="T51" fmla="*/ 12 h 822"/>
                <a:gd name="T52" fmla="*/ 10 w 1664"/>
                <a:gd name="T53" fmla="*/ 12 h 822"/>
                <a:gd name="T54" fmla="*/ 14 w 1664"/>
                <a:gd name="T55" fmla="*/ 12 h 822"/>
                <a:gd name="T56" fmla="*/ 15 w 1664"/>
                <a:gd name="T57" fmla="*/ 11 h 822"/>
                <a:gd name="T58" fmla="*/ 17 w 1664"/>
                <a:gd name="T59" fmla="*/ 11 h 822"/>
                <a:gd name="T60" fmla="*/ 18 w 1664"/>
                <a:gd name="T61" fmla="*/ 11 h 822"/>
                <a:gd name="T62" fmla="*/ 19 w 1664"/>
                <a:gd name="T63" fmla="*/ 10 h 822"/>
                <a:gd name="T64" fmla="*/ 20 w 1664"/>
                <a:gd name="T65" fmla="*/ 10 h 822"/>
                <a:gd name="T66" fmla="*/ 21 w 1664"/>
                <a:gd name="T67" fmla="*/ 10 h 822"/>
                <a:gd name="T68" fmla="*/ 22 w 1664"/>
                <a:gd name="T69" fmla="*/ 9 h 822"/>
                <a:gd name="T70" fmla="*/ 23 w 1664"/>
                <a:gd name="T71" fmla="*/ 9 h 822"/>
                <a:gd name="T72" fmla="*/ 22 w 1664"/>
                <a:gd name="T73" fmla="*/ 9 h 822"/>
                <a:gd name="T74" fmla="*/ 21 w 1664"/>
                <a:gd name="T75" fmla="*/ 8 h 822"/>
                <a:gd name="T76" fmla="*/ 22 w 1664"/>
                <a:gd name="T77" fmla="*/ 8 h 822"/>
                <a:gd name="T78" fmla="*/ 22 w 1664"/>
                <a:gd name="T79" fmla="*/ 7 h 822"/>
                <a:gd name="T80" fmla="*/ 23 w 1664"/>
                <a:gd name="T81" fmla="*/ 7 h 822"/>
                <a:gd name="T82" fmla="*/ 24 w 1664"/>
                <a:gd name="T83" fmla="*/ 6 h 822"/>
                <a:gd name="T84" fmla="*/ 25 w 1664"/>
                <a:gd name="T85" fmla="*/ 6 h 822"/>
                <a:gd name="T86" fmla="*/ 25 w 1664"/>
                <a:gd name="T87" fmla="*/ 6 h 822"/>
                <a:gd name="T88" fmla="*/ 25 w 1664"/>
                <a:gd name="T89" fmla="*/ 6 h 822"/>
                <a:gd name="T90" fmla="*/ 25 w 1664"/>
                <a:gd name="T91" fmla="*/ 6 h 82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664"/>
                <a:gd name="T139" fmla="*/ 0 h 822"/>
                <a:gd name="T140" fmla="*/ 1664 w 1664"/>
                <a:gd name="T141" fmla="*/ 822 h 82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664" h="822">
                  <a:moveTo>
                    <a:pt x="1664" y="384"/>
                  </a:moveTo>
                  <a:lnTo>
                    <a:pt x="1594" y="358"/>
                  </a:lnTo>
                  <a:lnTo>
                    <a:pt x="1523" y="335"/>
                  </a:lnTo>
                  <a:lnTo>
                    <a:pt x="1457" y="310"/>
                  </a:lnTo>
                  <a:lnTo>
                    <a:pt x="1390" y="289"/>
                  </a:lnTo>
                  <a:lnTo>
                    <a:pt x="1325" y="268"/>
                  </a:lnTo>
                  <a:lnTo>
                    <a:pt x="1263" y="249"/>
                  </a:lnTo>
                  <a:lnTo>
                    <a:pt x="1200" y="230"/>
                  </a:lnTo>
                  <a:lnTo>
                    <a:pt x="1139" y="213"/>
                  </a:lnTo>
                  <a:lnTo>
                    <a:pt x="1082" y="196"/>
                  </a:lnTo>
                  <a:lnTo>
                    <a:pt x="1023" y="181"/>
                  </a:lnTo>
                  <a:lnTo>
                    <a:pt x="913" y="154"/>
                  </a:lnTo>
                  <a:lnTo>
                    <a:pt x="810" y="130"/>
                  </a:lnTo>
                  <a:lnTo>
                    <a:pt x="713" y="109"/>
                  </a:lnTo>
                  <a:lnTo>
                    <a:pt x="622" y="91"/>
                  </a:lnTo>
                  <a:lnTo>
                    <a:pt x="538" y="78"/>
                  </a:lnTo>
                  <a:lnTo>
                    <a:pt x="392" y="55"/>
                  </a:lnTo>
                  <a:lnTo>
                    <a:pt x="188" y="36"/>
                  </a:lnTo>
                  <a:lnTo>
                    <a:pt x="78" y="8"/>
                  </a:lnTo>
                  <a:lnTo>
                    <a:pt x="38" y="0"/>
                  </a:lnTo>
                  <a:lnTo>
                    <a:pt x="0" y="285"/>
                  </a:lnTo>
                  <a:lnTo>
                    <a:pt x="10" y="548"/>
                  </a:lnTo>
                  <a:lnTo>
                    <a:pt x="23" y="658"/>
                  </a:lnTo>
                  <a:lnTo>
                    <a:pt x="38" y="742"/>
                  </a:lnTo>
                  <a:lnTo>
                    <a:pt x="53" y="818"/>
                  </a:lnTo>
                  <a:lnTo>
                    <a:pt x="371" y="822"/>
                  </a:lnTo>
                  <a:lnTo>
                    <a:pt x="654" y="806"/>
                  </a:lnTo>
                  <a:lnTo>
                    <a:pt x="899" y="776"/>
                  </a:lnTo>
                  <a:lnTo>
                    <a:pt x="1008" y="759"/>
                  </a:lnTo>
                  <a:lnTo>
                    <a:pt x="1105" y="740"/>
                  </a:lnTo>
                  <a:lnTo>
                    <a:pt x="1192" y="719"/>
                  </a:lnTo>
                  <a:lnTo>
                    <a:pt x="1268" y="700"/>
                  </a:lnTo>
                  <a:lnTo>
                    <a:pt x="1335" y="681"/>
                  </a:lnTo>
                  <a:lnTo>
                    <a:pt x="1390" y="664"/>
                  </a:lnTo>
                  <a:lnTo>
                    <a:pt x="1462" y="639"/>
                  </a:lnTo>
                  <a:lnTo>
                    <a:pt x="1487" y="630"/>
                  </a:lnTo>
                  <a:lnTo>
                    <a:pt x="1426" y="582"/>
                  </a:lnTo>
                  <a:lnTo>
                    <a:pt x="1363" y="536"/>
                  </a:lnTo>
                  <a:lnTo>
                    <a:pt x="1409" y="517"/>
                  </a:lnTo>
                  <a:lnTo>
                    <a:pt x="1457" y="493"/>
                  </a:lnTo>
                  <a:lnTo>
                    <a:pt x="1508" y="468"/>
                  </a:lnTo>
                  <a:lnTo>
                    <a:pt x="1555" y="441"/>
                  </a:lnTo>
                  <a:lnTo>
                    <a:pt x="1632" y="401"/>
                  </a:lnTo>
                  <a:lnTo>
                    <a:pt x="1664" y="384"/>
                  </a:lnTo>
                  <a:close/>
                </a:path>
              </a:pathLst>
            </a:custGeom>
            <a:solidFill>
              <a:srgbClr val="FF40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35" name="Freeform 53"/>
            <p:cNvSpPr>
              <a:spLocks/>
            </p:cNvSpPr>
            <p:nvPr/>
          </p:nvSpPr>
          <p:spPr bwMode="auto">
            <a:xfrm>
              <a:off x="1603" y="946"/>
              <a:ext cx="498" cy="198"/>
            </a:xfrm>
            <a:custGeom>
              <a:avLst/>
              <a:gdLst>
                <a:gd name="T0" fmla="*/ 0 w 997"/>
                <a:gd name="T1" fmla="*/ 0 h 395"/>
                <a:gd name="T2" fmla="*/ 0 w 997"/>
                <a:gd name="T3" fmla="*/ 1 h 395"/>
                <a:gd name="T4" fmla="*/ 1 w 997"/>
                <a:gd name="T5" fmla="*/ 1 h 395"/>
                <a:gd name="T6" fmla="*/ 2 w 997"/>
                <a:gd name="T7" fmla="*/ 1 h 395"/>
                <a:gd name="T8" fmla="*/ 3 w 997"/>
                <a:gd name="T9" fmla="*/ 2 h 395"/>
                <a:gd name="T10" fmla="*/ 4 w 997"/>
                <a:gd name="T11" fmla="*/ 2 h 395"/>
                <a:gd name="T12" fmla="*/ 5 w 997"/>
                <a:gd name="T13" fmla="*/ 2 h 395"/>
                <a:gd name="T14" fmla="*/ 6 w 997"/>
                <a:gd name="T15" fmla="*/ 3 h 395"/>
                <a:gd name="T16" fmla="*/ 8 w 997"/>
                <a:gd name="T17" fmla="*/ 3 h 395"/>
                <a:gd name="T18" fmla="*/ 8 w 997"/>
                <a:gd name="T19" fmla="*/ 4 h 395"/>
                <a:gd name="T20" fmla="*/ 9 w 997"/>
                <a:gd name="T21" fmla="*/ 4 h 395"/>
                <a:gd name="T22" fmla="*/ 10 w 997"/>
                <a:gd name="T23" fmla="*/ 4 h 395"/>
                <a:gd name="T24" fmla="*/ 10 w 997"/>
                <a:gd name="T25" fmla="*/ 4 h 395"/>
                <a:gd name="T26" fmla="*/ 11 w 997"/>
                <a:gd name="T27" fmla="*/ 5 h 395"/>
                <a:gd name="T28" fmla="*/ 12 w 997"/>
                <a:gd name="T29" fmla="*/ 5 h 395"/>
                <a:gd name="T30" fmla="*/ 12 w 997"/>
                <a:gd name="T31" fmla="*/ 5 h 395"/>
                <a:gd name="T32" fmla="*/ 13 w 997"/>
                <a:gd name="T33" fmla="*/ 5 h 395"/>
                <a:gd name="T34" fmla="*/ 14 w 997"/>
                <a:gd name="T35" fmla="*/ 6 h 395"/>
                <a:gd name="T36" fmla="*/ 15 w 997"/>
                <a:gd name="T37" fmla="*/ 7 h 395"/>
                <a:gd name="T38" fmla="*/ 15 w 997"/>
                <a:gd name="T39" fmla="*/ 7 h 395"/>
                <a:gd name="T40" fmla="*/ 14 w 997"/>
                <a:gd name="T41" fmla="*/ 7 h 395"/>
                <a:gd name="T42" fmla="*/ 13 w 997"/>
                <a:gd name="T43" fmla="*/ 6 h 395"/>
                <a:gd name="T44" fmla="*/ 12 w 997"/>
                <a:gd name="T45" fmla="*/ 6 h 395"/>
                <a:gd name="T46" fmla="*/ 11 w 997"/>
                <a:gd name="T47" fmla="*/ 5 h 395"/>
                <a:gd name="T48" fmla="*/ 10 w 997"/>
                <a:gd name="T49" fmla="*/ 5 h 395"/>
                <a:gd name="T50" fmla="*/ 9 w 997"/>
                <a:gd name="T51" fmla="*/ 5 h 395"/>
                <a:gd name="T52" fmla="*/ 8 w 997"/>
                <a:gd name="T53" fmla="*/ 4 h 395"/>
                <a:gd name="T54" fmla="*/ 7 w 997"/>
                <a:gd name="T55" fmla="*/ 4 h 395"/>
                <a:gd name="T56" fmla="*/ 6 w 997"/>
                <a:gd name="T57" fmla="*/ 4 h 395"/>
                <a:gd name="T58" fmla="*/ 4 w 997"/>
                <a:gd name="T59" fmla="*/ 3 h 395"/>
                <a:gd name="T60" fmla="*/ 3 w 997"/>
                <a:gd name="T61" fmla="*/ 3 h 395"/>
                <a:gd name="T62" fmla="*/ 2 w 997"/>
                <a:gd name="T63" fmla="*/ 3 h 395"/>
                <a:gd name="T64" fmla="*/ 1 w 997"/>
                <a:gd name="T65" fmla="*/ 2 h 395"/>
                <a:gd name="T66" fmla="*/ 0 w 997"/>
                <a:gd name="T67" fmla="*/ 2 h 395"/>
                <a:gd name="T68" fmla="*/ 0 w 997"/>
                <a:gd name="T69" fmla="*/ 0 h 395"/>
                <a:gd name="T70" fmla="*/ 0 w 997"/>
                <a:gd name="T71" fmla="*/ 0 h 395"/>
                <a:gd name="T72" fmla="*/ 0 w 997"/>
                <a:gd name="T73" fmla="*/ 0 h 39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997"/>
                <a:gd name="T112" fmla="*/ 0 h 395"/>
                <a:gd name="T113" fmla="*/ 997 w 997"/>
                <a:gd name="T114" fmla="*/ 395 h 39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997" h="395">
                  <a:moveTo>
                    <a:pt x="0" y="0"/>
                  </a:moveTo>
                  <a:lnTo>
                    <a:pt x="29" y="9"/>
                  </a:lnTo>
                  <a:lnTo>
                    <a:pt x="105" y="34"/>
                  </a:lnTo>
                  <a:lnTo>
                    <a:pt x="158" y="51"/>
                  </a:lnTo>
                  <a:lnTo>
                    <a:pt x="221" y="70"/>
                  </a:lnTo>
                  <a:lnTo>
                    <a:pt x="289" y="95"/>
                  </a:lnTo>
                  <a:lnTo>
                    <a:pt x="364" y="119"/>
                  </a:lnTo>
                  <a:lnTo>
                    <a:pt x="443" y="148"/>
                  </a:lnTo>
                  <a:lnTo>
                    <a:pt x="523" y="178"/>
                  </a:lnTo>
                  <a:lnTo>
                    <a:pt x="565" y="194"/>
                  </a:lnTo>
                  <a:lnTo>
                    <a:pt x="607" y="211"/>
                  </a:lnTo>
                  <a:lnTo>
                    <a:pt x="649" y="226"/>
                  </a:lnTo>
                  <a:lnTo>
                    <a:pt x="691" y="243"/>
                  </a:lnTo>
                  <a:lnTo>
                    <a:pt x="731" y="260"/>
                  </a:lnTo>
                  <a:lnTo>
                    <a:pt x="772" y="279"/>
                  </a:lnTo>
                  <a:lnTo>
                    <a:pt x="812" y="296"/>
                  </a:lnTo>
                  <a:lnTo>
                    <a:pt x="852" y="315"/>
                  </a:lnTo>
                  <a:lnTo>
                    <a:pt x="926" y="351"/>
                  </a:lnTo>
                  <a:lnTo>
                    <a:pt x="997" y="389"/>
                  </a:lnTo>
                  <a:lnTo>
                    <a:pt x="985" y="395"/>
                  </a:lnTo>
                  <a:lnTo>
                    <a:pt x="957" y="386"/>
                  </a:lnTo>
                  <a:lnTo>
                    <a:pt x="879" y="357"/>
                  </a:lnTo>
                  <a:lnTo>
                    <a:pt x="824" y="338"/>
                  </a:lnTo>
                  <a:lnTo>
                    <a:pt x="763" y="317"/>
                  </a:lnTo>
                  <a:lnTo>
                    <a:pt x="694" y="292"/>
                  </a:lnTo>
                  <a:lnTo>
                    <a:pt x="620" y="268"/>
                  </a:lnTo>
                  <a:lnTo>
                    <a:pt x="544" y="243"/>
                  </a:lnTo>
                  <a:lnTo>
                    <a:pt x="464" y="218"/>
                  </a:lnTo>
                  <a:lnTo>
                    <a:pt x="384" y="194"/>
                  </a:lnTo>
                  <a:lnTo>
                    <a:pt x="307" y="169"/>
                  </a:lnTo>
                  <a:lnTo>
                    <a:pt x="230" y="148"/>
                  </a:lnTo>
                  <a:lnTo>
                    <a:pt x="158" y="129"/>
                  </a:lnTo>
                  <a:lnTo>
                    <a:pt x="90" y="112"/>
                  </a:lnTo>
                  <a:lnTo>
                    <a:pt x="29" y="100"/>
                  </a:lnTo>
                  <a:lnTo>
                    <a:pt x="0" y="0"/>
                  </a:lnTo>
                  <a:close/>
                </a:path>
              </a:pathLst>
            </a:custGeom>
            <a:solidFill>
              <a:srgbClr val="FFCF9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36" name="Freeform 54"/>
            <p:cNvSpPr>
              <a:spLocks/>
            </p:cNvSpPr>
            <p:nvPr/>
          </p:nvSpPr>
          <p:spPr bwMode="auto">
            <a:xfrm>
              <a:off x="1605" y="1053"/>
              <a:ext cx="438" cy="115"/>
            </a:xfrm>
            <a:custGeom>
              <a:avLst/>
              <a:gdLst>
                <a:gd name="T0" fmla="*/ 0 w 877"/>
                <a:gd name="T1" fmla="*/ 0 h 231"/>
                <a:gd name="T2" fmla="*/ 1 w 877"/>
                <a:gd name="T3" fmla="*/ 0 h 231"/>
                <a:gd name="T4" fmla="*/ 2 w 877"/>
                <a:gd name="T5" fmla="*/ 0 h 231"/>
                <a:gd name="T6" fmla="*/ 4 w 877"/>
                <a:gd name="T7" fmla="*/ 0 h 231"/>
                <a:gd name="T8" fmla="*/ 6 w 877"/>
                <a:gd name="T9" fmla="*/ 1 h 231"/>
                <a:gd name="T10" fmla="*/ 8 w 877"/>
                <a:gd name="T11" fmla="*/ 1 h 231"/>
                <a:gd name="T12" fmla="*/ 9 w 877"/>
                <a:gd name="T13" fmla="*/ 1 h 231"/>
                <a:gd name="T14" fmla="*/ 10 w 877"/>
                <a:gd name="T15" fmla="*/ 2 h 231"/>
                <a:gd name="T16" fmla="*/ 11 w 877"/>
                <a:gd name="T17" fmla="*/ 2 h 231"/>
                <a:gd name="T18" fmla="*/ 12 w 877"/>
                <a:gd name="T19" fmla="*/ 2 h 231"/>
                <a:gd name="T20" fmla="*/ 13 w 877"/>
                <a:gd name="T21" fmla="*/ 3 h 231"/>
                <a:gd name="T22" fmla="*/ 13 w 877"/>
                <a:gd name="T23" fmla="*/ 3 h 231"/>
                <a:gd name="T24" fmla="*/ 8 w 877"/>
                <a:gd name="T25" fmla="*/ 3 h 231"/>
                <a:gd name="T26" fmla="*/ 6 w 877"/>
                <a:gd name="T27" fmla="*/ 2 h 231"/>
                <a:gd name="T28" fmla="*/ 4 w 877"/>
                <a:gd name="T29" fmla="*/ 2 h 231"/>
                <a:gd name="T30" fmla="*/ 2 w 877"/>
                <a:gd name="T31" fmla="*/ 2 h 231"/>
                <a:gd name="T32" fmla="*/ 0 w 877"/>
                <a:gd name="T33" fmla="*/ 1 h 231"/>
                <a:gd name="T34" fmla="*/ 0 w 877"/>
                <a:gd name="T35" fmla="*/ 0 h 231"/>
                <a:gd name="T36" fmla="*/ 0 w 877"/>
                <a:gd name="T37" fmla="*/ 0 h 231"/>
                <a:gd name="T38" fmla="*/ 0 w 877"/>
                <a:gd name="T39" fmla="*/ 0 h 23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877"/>
                <a:gd name="T61" fmla="*/ 0 h 231"/>
                <a:gd name="T62" fmla="*/ 877 w 877"/>
                <a:gd name="T63" fmla="*/ 231 h 231"/>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877" h="231">
                  <a:moveTo>
                    <a:pt x="0" y="0"/>
                  </a:moveTo>
                  <a:lnTo>
                    <a:pt x="86" y="16"/>
                  </a:lnTo>
                  <a:lnTo>
                    <a:pt x="183" y="33"/>
                  </a:lnTo>
                  <a:lnTo>
                    <a:pt x="304" y="57"/>
                  </a:lnTo>
                  <a:lnTo>
                    <a:pt x="441" y="88"/>
                  </a:lnTo>
                  <a:lnTo>
                    <a:pt x="514" y="105"/>
                  </a:lnTo>
                  <a:lnTo>
                    <a:pt x="588" y="124"/>
                  </a:lnTo>
                  <a:lnTo>
                    <a:pt x="662" y="143"/>
                  </a:lnTo>
                  <a:lnTo>
                    <a:pt x="734" y="164"/>
                  </a:lnTo>
                  <a:lnTo>
                    <a:pt x="806" y="187"/>
                  </a:lnTo>
                  <a:lnTo>
                    <a:pt x="875" y="210"/>
                  </a:lnTo>
                  <a:lnTo>
                    <a:pt x="877" y="231"/>
                  </a:lnTo>
                  <a:lnTo>
                    <a:pt x="571" y="200"/>
                  </a:lnTo>
                  <a:lnTo>
                    <a:pt x="438" y="183"/>
                  </a:lnTo>
                  <a:lnTo>
                    <a:pt x="301" y="164"/>
                  </a:lnTo>
                  <a:lnTo>
                    <a:pt x="169" y="139"/>
                  </a:lnTo>
                  <a:lnTo>
                    <a:pt x="55" y="113"/>
                  </a:lnTo>
                  <a:lnTo>
                    <a:pt x="0" y="0"/>
                  </a:lnTo>
                  <a:close/>
                </a:path>
              </a:pathLst>
            </a:custGeom>
            <a:solidFill>
              <a:srgbClr val="FFCF9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37" name="Freeform 55"/>
            <p:cNvSpPr>
              <a:spLocks/>
            </p:cNvSpPr>
            <p:nvPr/>
          </p:nvSpPr>
          <p:spPr bwMode="auto">
            <a:xfrm>
              <a:off x="1613" y="1155"/>
              <a:ext cx="508" cy="80"/>
            </a:xfrm>
            <a:custGeom>
              <a:avLst/>
              <a:gdLst>
                <a:gd name="T0" fmla="*/ 0 w 1016"/>
                <a:gd name="T1" fmla="*/ 0 h 160"/>
                <a:gd name="T2" fmla="*/ 3 w 1016"/>
                <a:gd name="T3" fmla="*/ 1 h 160"/>
                <a:gd name="T4" fmla="*/ 5 w 1016"/>
                <a:gd name="T5" fmla="*/ 1 h 160"/>
                <a:gd name="T6" fmla="*/ 7 w 1016"/>
                <a:gd name="T7" fmla="*/ 1 h 160"/>
                <a:gd name="T8" fmla="*/ 10 w 1016"/>
                <a:gd name="T9" fmla="*/ 1 h 160"/>
                <a:gd name="T10" fmla="*/ 13 w 1016"/>
                <a:gd name="T11" fmla="*/ 1 h 160"/>
                <a:gd name="T12" fmla="*/ 15 w 1016"/>
                <a:gd name="T13" fmla="*/ 1 h 160"/>
                <a:gd name="T14" fmla="*/ 16 w 1016"/>
                <a:gd name="T15" fmla="*/ 1 h 160"/>
                <a:gd name="T16" fmla="*/ 16 w 1016"/>
                <a:gd name="T17" fmla="*/ 3 h 160"/>
                <a:gd name="T18" fmla="*/ 15 w 1016"/>
                <a:gd name="T19" fmla="*/ 3 h 160"/>
                <a:gd name="T20" fmla="*/ 11 w 1016"/>
                <a:gd name="T21" fmla="*/ 3 h 160"/>
                <a:gd name="T22" fmla="*/ 6 w 1016"/>
                <a:gd name="T23" fmla="*/ 3 h 160"/>
                <a:gd name="T24" fmla="*/ 2 w 1016"/>
                <a:gd name="T25" fmla="*/ 3 h 160"/>
                <a:gd name="T26" fmla="*/ 0 w 1016"/>
                <a:gd name="T27" fmla="*/ 0 h 160"/>
                <a:gd name="T28" fmla="*/ 0 w 1016"/>
                <a:gd name="T29" fmla="*/ 0 h 160"/>
                <a:gd name="T30" fmla="*/ 0 w 1016"/>
                <a:gd name="T31" fmla="*/ 0 h 16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16"/>
                <a:gd name="T49" fmla="*/ 0 h 160"/>
                <a:gd name="T50" fmla="*/ 1016 w 1016"/>
                <a:gd name="T51" fmla="*/ 160 h 16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16" h="160">
                  <a:moveTo>
                    <a:pt x="0" y="0"/>
                  </a:moveTo>
                  <a:lnTo>
                    <a:pt x="132" y="19"/>
                  </a:lnTo>
                  <a:lnTo>
                    <a:pt x="270" y="40"/>
                  </a:lnTo>
                  <a:lnTo>
                    <a:pt x="436" y="61"/>
                  </a:lnTo>
                  <a:lnTo>
                    <a:pt x="609" y="84"/>
                  </a:lnTo>
                  <a:lnTo>
                    <a:pt x="774" y="101"/>
                  </a:lnTo>
                  <a:lnTo>
                    <a:pt x="917" y="114"/>
                  </a:lnTo>
                  <a:lnTo>
                    <a:pt x="1016" y="116"/>
                  </a:lnTo>
                  <a:lnTo>
                    <a:pt x="999" y="131"/>
                  </a:lnTo>
                  <a:lnTo>
                    <a:pt x="905" y="141"/>
                  </a:lnTo>
                  <a:lnTo>
                    <a:pt x="673" y="154"/>
                  </a:lnTo>
                  <a:lnTo>
                    <a:pt x="373" y="160"/>
                  </a:lnTo>
                  <a:lnTo>
                    <a:pt x="71" y="144"/>
                  </a:lnTo>
                  <a:lnTo>
                    <a:pt x="0" y="0"/>
                  </a:lnTo>
                  <a:close/>
                </a:path>
              </a:pathLst>
            </a:custGeom>
            <a:solidFill>
              <a:srgbClr val="FFCF9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38" name="Freeform 56"/>
            <p:cNvSpPr>
              <a:spLocks/>
            </p:cNvSpPr>
            <p:nvPr/>
          </p:nvSpPr>
          <p:spPr bwMode="auto">
            <a:xfrm>
              <a:off x="1786" y="946"/>
              <a:ext cx="470" cy="174"/>
            </a:xfrm>
            <a:custGeom>
              <a:avLst/>
              <a:gdLst>
                <a:gd name="T0" fmla="*/ 0 w 940"/>
                <a:gd name="T1" fmla="*/ 0 h 348"/>
                <a:gd name="T2" fmla="*/ 2 w 940"/>
                <a:gd name="T3" fmla="*/ 1 h 348"/>
                <a:gd name="T4" fmla="*/ 4 w 940"/>
                <a:gd name="T5" fmla="*/ 1 h 348"/>
                <a:gd name="T6" fmla="*/ 5 w 940"/>
                <a:gd name="T7" fmla="*/ 1 h 348"/>
                <a:gd name="T8" fmla="*/ 6 w 940"/>
                <a:gd name="T9" fmla="*/ 1 h 348"/>
                <a:gd name="T10" fmla="*/ 7 w 940"/>
                <a:gd name="T11" fmla="*/ 1 h 348"/>
                <a:gd name="T12" fmla="*/ 9 w 940"/>
                <a:gd name="T13" fmla="*/ 1 h 348"/>
                <a:gd name="T14" fmla="*/ 10 w 940"/>
                <a:gd name="T15" fmla="*/ 3 h 348"/>
                <a:gd name="T16" fmla="*/ 11 w 940"/>
                <a:gd name="T17" fmla="*/ 3 h 348"/>
                <a:gd name="T18" fmla="*/ 12 w 940"/>
                <a:gd name="T19" fmla="*/ 3 h 348"/>
                <a:gd name="T20" fmla="*/ 13 w 940"/>
                <a:gd name="T21" fmla="*/ 3 h 348"/>
                <a:gd name="T22" fmla="*/ 14 w 940"/>
                <a:gd name="T23" fmla="*/ 5 h 348"/>
                <a:gd name="T24" fmla="*/ 15 w 940"/>
                <a:gd name="T25" fmla="*/ 5 h 348"/>
                <a:gd name="T26" fmla="*/ 13 w 940"/>
                <a:gd name="T27" fmla="*/ 5 h 348"/>
                <a:gd name="T28" fmla="*/ 0 w 940"/>
                <a:gd name="T29" fmla="*/ 0 h 348"/>
                <a:gd name="T30" fmla="*/ 0 w 940"/>
                <a:gd name="T31" fmla="*/ 0 h 348"/>
                <a:gd name="T32" fmla="*/ 0 w 940"/>
                <a:gd name="T33" fmla="*/ 0 h 3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940"/>
                <a:gd name="T52" fmla="*/ 0 h 348"/>
                <a:gd name="T53" fmla="*/ 940 w 940"/>
                <a:gd name="T54" fmla="*/ 348 h 34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940" h="348">
                  <a:moveTo>
                    <a:pt x="0" y="0"/>
                  </a:moveTo>
                  <a:lnTo>
                    <a:pt x="109" y="22"/>
                  </a:lnTo>
                  <a:lnTo>
                    <a:pt x="227" y="47"/>
                  </a:lnTo>
                  <a:lnTo>
                    <a:pt x="295" y="64"/>
                  </a:lnTo>
                  <a:lnTo>
                    <a:pt x="369" y="83"/>
                  </a:lnTo>
                  <a:lnTo>
                    <a:pt x="445" y="104"/>
                  </a:lnTo>
                  <a:lnTo>
                    <a:pt x="523" y="127"/>
                  </a:lnTo>
                  <a:lnTo>
                    <a:pt x="601" y="150"/>
                  </a:lnTo>
                  <a:lnTo>
                    <a:pt x="679" y="176"/>
                  </a:lnTo>
                  <a:lnTo>
                    <a:pt x="753" y="205"/>
                  </a:lnTo>
                  <a:lnTo>
                    <a:pt x="822" y="233"/>
                  </a:lnTo>
                  <a:lnTo>
                    <a:pt x="885" y="264"/>
                  </a:lnTo>
                  <a:lnTo>
                    <a:pt x="940" y="294"/>
                  </a:lnTo>
                  <a:lnTo>
                    <a:pt x="795" y="348"/>
                  </a:lnTo>
                  <a:lnTo>
                    <a:pt x="0" y="0"/>
                  </a:lnTo>
                  <a:close/>
                </a:path>
              </a:pathLst>
            </a:custGeom>
            <a:solidFill>
              <a:srgbClr val="FFCF9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39" name="Freeform 57"/>
            <p:cNvSpPr>
              <a:spLocks/>
            </p:cNvSpPr>
            <p:nvPr/>
          </p:nvSpPr>
          <p:spPr bwMode="auto">
            <a:xfrm>
              <a:off x="1890" y="1261"/>
              <a:ext cx="335" cy="546"/>
            </a:xfrm>
            <a:custGeom>
              <a:avLst/>
              <a:gdLst>
                <a:gd name="T0" fmla="*/ 4 w 671"/>
                <a:gd name="T1" fmla="*/ 1 h 1091"/>
                <a:gd name="T2" fmla="*/ 4 w 671"/>
                <a:gd name="T3" fmla="*/ 2 h 1091"/>
                <a:gd name="T4" fmla="*/ 4 w 671"/>
                <a:gd name="T5" fmla="*/ 4 h 1091"/>
                <a:gd name="T6" fmla="*/ 3 w 671"/>
                <a:gd name="T7" fmla="*/ 6 h 1091"/>
                <a:gd name="T8" fmla="*/ 3 w 671"/>
                <a:gd name="T9" fmla="*/ 7 h 1091"/>
                <a:gd name="T10" fmla="*/ 3 w 671"/>
                <a:gd name="T11" fmla="*/ 8 h 1091"/>
                <a:gd name="T12" fmla="*/ 2 w 671"/>
                <a:gd name="T13" fmla="*/ 9 h 1091"/>
                <a:gd name="T14" fmla="*/ 2 w 671"/>
                <a:gd name="T15" fmla="*/ 11 h 1091"/>
                <a:gd name="T16" fmla="*/ 1 w 671"/>
                <a:gd name="T17" fmla="*/ 12 h 1091"/>
                <a:gd name="T18" fmla="*/ 1 w 671"/>
                <a:gd name="T19" fmla="*/ 14 h 1091"/>
                <a:gd name="T20" fmla="*/ 1 w 671"/>
                <a:gd name="T21" fmla="*/ 15 h 1091"/>
                <a:gd name="T22" fmla="*/ 0 w 671"/>
                <a:gd name="T23" fmla="*/ 16 h 1091"/>
                <a:gd name="T24" fmla="*/ 0 w 671"/>
                <a:gd name="T25" fmla="*/ 17 h 1091"/>
                <a:gd name="T26" fmla="*/ 0 w 671"/>
                <a:gd name="T27" fmla="*/ 18 h 1091"/>
                <a:gd name="T28" fmla="*/ 1 w 671"/>
                <a:gd name="T29" fmla="*/ 17 h 1091"/>
                <a:gd name="T30" fmla="*/ 2 w 671"/>
                <a:gd name="T31" fmla="*/ 17 h 1091"/>
                <a:gd name="T32" fmla="*/ 3 w 671"/>
                <a:gd name="T33" fmla="*/ 17 h 1091"/>
                <a:gd name="T34" fmla="*/ 3 w 671"/>
                <a:gd name="T35" fmla="*/ 16 h 1091"/>
                <a:gd name="T36" fmla="*/ 4 w 671"/>
                <a:gd name="T37" fmla="*/ 16 h 1091"/>
                <a:gd name="T38" fmla="*/ 5 w 671"/>
                <a:gd name="T39" fmla="*/ 15 h 1091"/>
                <a:gd name="T40" fmla="*/ 6 w 671"/>
                <a:gd name="T41" fmla="*/ 15 h 1091"/>
                <a:gd name="T42" fmla="*/ 7 w 671"/>
                <a:gd name="T43" fmla="*/ 15 h 1091"/>
                <a:gd name="T44" fmla="*/ 8 w 671"/>
                <a:gd name="T45" fmla="*/ 14 h 1091"/>
                <a:gd name="T46" fmla="*/ 8 w 671"/>
                <a:gd name="T47" fmla="*/ 13 h 1091"/>
                <a:gd name="T48" fmla="*/ 9 w 671"/>
                <a:gd name="T49" fmla="*/ 13 h 1091"/>
                <a:gd name="T50" fmla="*/ 10 w 671"/>
                <a:gd name="T51" fmla="*/ 12 h 1091"/>
                <a:gd name="T52" fmla="*/ 10 w 671"/>
                <a:gd name="T53" fmla="*/ 11 h 1091"/>
                <a:gd name="T54" fmla="*/ 9 w 671"/>
                <a:gd name="T55" fmla="*/ 9 h 1091"/>
                <a:gd name="T56" fmla="*/ 9 w 671"/>
                <a:gd name="T57" fmla="*/ 7 h 1091"/>
                <a:gd name="T58" fmla="*/ 9 w 671"/>
                <a:gd name="T59" fmla="*/ 5 h 1091"/>
                <a:gd name="T60" fmla="*/ 8 w 671"/>
                <a:gd name="T61" fmla="*/ 3 h 1091"/>
                <a:gd name="T62" fmla="*/ 8 w 671"/>
                <a:gd name="T63" fmla="*/ 2 h 1091"/>
                <a:gd name="T64" fmla="*/ 8 w 671"/>
                <a:gd name="T65" fmla="*/ 1 h 1091"/>
                <a:gd name="T66" fmla="*/ 7 w 671"/>
                <a:gd name="T67" fmla="*/ 0 h 1091"/>
                <a:gd name="T68" fmla="*/ 4 w 671"/>
                <a:gd name="T69" fmla="*/ 1 h 1091"/>
                <a:gd name="T70" fmla="*/ 4 w 671"/>
                <a:gd name="T71" fmla="*/ 1 h 1091"/>
                <a:gd name="T72" fmla="*/ 4 w 671"/>
                <a:gd name="T73" fmla="*/ 1 h 109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671"/>
                <a:gd name="T112" fmla="*/ 0 h 1091"/>
                <a:gd name="T113" fmla="*/ 671 w 671"/>
                <a:gd name="T114" fmla="*/ 1091 h 1091"/>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671" h="1091">
                  <a:moveTo>
                    <a:pt x="285" y="30"/>
                  </a:moveTo>
                  <a:lnTo>
                    <a:pt x="277" y="110"/>
                  </a:lnTo>
                  <a:lnTo>
                    <a:pt x="262" y="203"/>
                  </a:lnTo>
                  <a:lnTo>
                    <a:pt x="239" y="331"/>
                  </a:lnTo>
                  <a:lnTo>
                    <a:pt x="222" y="405"/>
                  </a:lnTo>
                  <a:lnTo>
                    <a:pt x="203" y="485"/>
                  </a:lnTo>
                  <a:lnTo>
                    <a:pt x="180" y="572"/>
                  </a:lnTo>
                  <a:lnTo>
                    <a:pt x="152" y="665"/>
                  </a:lnTo>
                  <a:lnTo>
                    <a:pt x="121" y="764"/>
                  </a:lnTo>
                  <a:lnTo>
                    <a:pt x="85" y="869"/>
                  </a:lnTo>
                  <a:lnTo>
                    <a:pt x="66" y="924"/>
                  </a:lnTo>
                  <a:lnTo>
                    <a:pt x="45" y="979"/>
                  </a:lnTo>
                  <a:lnTo>
                    <a:pt x="22" y="1034"/>
                  </a:lnTo>
                  <a:lnTo>
                    <a:pt x="0" y="1091"/>
                  </a:lnTo>
                  <a:lnTo>
                    <a:pt x="70" y="1070"/>
                  </a:lnTo>
                  <a:lnTo>
                    <a:pt x="148" y="1044"/>
                  </a:lnTo>
                  <a:lnTo>
                    <a:pt x="194" y="1027"/>
                  </a:lnTo>
                  <a:lnTo>
                    <a:pt x="243" y="1006"/>
                  </a:lnTo>
                  <a:lnTo>
                    <a:pt x="296" y="983"/>
                  </a:lnTo>
                  <a:lnTo>
                    <a:pt x="351" y="958"/>
                  </a:lnTo>
                  <a:lnTo>
                    <a:pt x="407" y="930"/>
                  </a:lnTo>
                  <a:lnTo>
                    <a:pt x="464" y="897"/>
                  </a:lnTo>
                  <a:lnTo>
                    <a:pt x="519" y="865"/>
                  </a:lnTo>
                  <a:lnTo>
                    <a:pt x="572" y="827"/>
                  </a:lnTo>
                  <a:lnTo>
                    <a:pt x="623" y="789"/>
                  </a:lnTo>
                  <a:lnTo>
                    <a:pt x="671" y="745"/>
                  </a:lnTo>
                  <a:lnTo>
                    <a:pt x="656" y="650"/>
                  </a:lnTo>
                  <a:lnTo>
                    <a:pt x="639" y="549"/>
                  </a:lnTo>
                  <a:lnTo>
                    <a:pt x="618" y="430"/>
                  </a:lnTo>
                  <a:lnTo>
                    <a:pt x="591" y="304"/>
                  </a:lnTo>
                  <a:lnTo>
                    <a:pt x="562" y="180"/>
                  </a:lnTo>
                  <a:lnTo>
                    <a:pt x="532" y="76"/>
                  </a:lnTo>
                  <a:lnTo>
                    <a:pt x="519" y="34"/>
                  </a:lnTo>
                  <a:lnTo>
                    <a:pt x="502" y="0"/>
                  </a:lnTo>
                  <a:lnTo>
                    <a:pt x="285" y="30"/>
                  </a:lnTo>
                  <a:close/>
                </a:path>
              </a:pathLst>
            </a:custGeom>
            <a:solidFill>
              <a:srgbClr val="FF40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40" name="Freeform 58"/>
            <p:cNvSpPr>
              <a:spLocks/>
            </p:cNvSpPr>
            <p:nvPr/>
          </p:nvSpPr>
          <p:spPr bwMode="auto">
            <a:xfrm>
              <a:off x="1279" y="888"/>
              <a:ext cx="168" cy="242"/>
            </a:xfrm>
            <a:custGeom>
              <a:avLst/>
              <a:gdLst>
                <a:gd name="T0" fmla="*/ 4 w 335"/>
                <a:gd name="T1" fmla="*/ 1 h 484"/>
                <a:gd name="T2" fmla="*/ 0 w 335"/>
                <a:gd name="T3" fmla="*/ 0 h 484"/>
                <a:gd name="T4" fmla="*/ 1 w 335"/>
                <a:gd name="T5" fmla="*/ 1 h 484"/>
                <a:gd name="T6" fmla="*/ 1 w 335"/>
                <a:gd name="T7" fmla="*/ 2 h 484"/>
                <a:gd name="T8" fmla="*/ 1 w 335"/>
                <a:gd name="T9" fmla="*/ 4 h 484"/>
                <a:gd name="T10" fmla="*/ 2 w 335"/>
                <a:gd name="T11" fmla="*/ 5 h 484"/>
                <a:gd name="T12" fmla="*/ 2 w 335"/>
                <a:gd name="T13" fmla="*/ 6 h 484"/>
                <a:gd name="T14" fmla="*/ 3 w 335"/>
                <a:gd name="T15" fmla="*/ 7 h 484"/>
                <a:gd name="T16" fmla="*/ 3 w 335"/>
                <a:gd name="T17" fmla="*/ 7 h 484"/>
                <a:gd name="T18" fmla="*/ 3 w 335"/>
                <a:gd name="T19" fmla="*/ 8 h 484"/>
                <a:gd name="T20" fmla="*/ 4 w 335"/>
                <a:gd name="T21" fmla="*/ 8 h 484"/>
                <a:gd name="T22" fmla="*/ 6 w 335"/>
                <a:gd name="T23" fmla="*/ 7 h 484"/>
                <a:gd name="T24" fmla="*/ 4 w 335"/>
                <a:gd name="T25" fmla="*/ 1 h 484"/>
                <a:gd name="T26" fmla="*/ 4 w 335"/>
                <a:gd name="T27" fmla="*/ 1 h 484"/>
                <a:gd name="T28" fmla="*/ 4 w 335"/>
                <a:gd name="T29" fmla="*/ 1 h 48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35"/>
                <a:gd name="T46" fmla="*/ 0 h 484"/>
                <a:gd name="T47" fmla="*/ 335 w 335"/>
                <a:gd name="T48" fmla="*/ 484 h 48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35" h="484">
                  <a:moveTo>
                    <a:pt x="239" y="45"/>
                  </a:moveTo>
                  <a:lnTo>
                    <a:pt x="0" y="0"/>
                  </a:lnTo>
                  <a:lnTo>
                    <a:pt x="15" y="59"/>
                  </a:lnTo>
                  <a:lnTo>
                    <a:pt x="34" y="121"/>
                  </a:lnTo>
                  <a:lnTo>
                    <a:pt x="61" y="197"/>
                  </a:lnTo>
                  <a:lnTo>
                    <a:pt x="91" y="279"/>
                  </a:lnTo>
                  <a:lnTo>
                    <a:pt x="125" y="359"/>
                  </a:lnTo>
                  <a:lnTo>
                    <a:pt x="144" y="395"/>
                  </a:lnTo>
                  <a:lnTo>
                    <a:pt x="165" y="429"/>
                  </a:lnTo>
                  <a:lnTo>
                    <a:pt x="186" y="460"/>
                  </a:lnTo>
                  <a:lnTo>
                    <a:pt x="207" y="484"/>
                  </a:lnTo>
                  <a:lnTo>
                    <a:pt x="335" y="420"/>
                  </a:lnTo>
                  <a:lnTo>
                    <a:pt x="239" y="45"/>
                  </a:lnTo>
                  <a:close/>
                </a:path>
              </a:pathLst>
            </a:custGeom>
            <a:solidFill>
              <a:srgbClr val="FF40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41" name="Freeform 59"/>
            <p:cNvSpPr>
              <a:spLocks/>
            </p:cNvSpPr>
            <p:nvPr/>
          </p:nvSpPr>
          <p:spPr bwMode="auto">
            <a:xfrm>
              <a:off x="1138" y="884"/>
              <a:ext cx="127" cy="193"/>
            </a:xfrm>
            <a:custGeom>
              <a:avLst/>
              <a:gdLst>
                <a:gd name="T0" fmla="*/ 0 w 254"/>
                <a:gd name="T1" fmla="*/ 0 h 386"/>
                <a:gd name="T2" fmla="*/ 1 w 254"/>
                <a:gd name="T3" fmla="*/ 1 h 386"/>
                <a:gd name="T4" fmla="*/ 1 w 254"/>
                <a:gd name="T5" fmla="*/ 2 h 386"/>
                <a:gd name="T6" fmla="*/ 1 w 254"/>
                <a:gd name="T7" fmla="*/ 3 h 386"/>
                <a:gd name="T8" fmla="*/ 2 w 254"/>
                <a:gd name="T9" fmla="*/ 3 h 386"/>
                <a:gd name="T10" fmla="*/ 2 w 254"/>
                <a:gd name="T11" fmla="*/ 5 h 386"/>
                <a:gd name="T12" fmla="*/ 3 w 254"/>
                <a:gd name="T13" fmla="*/ 6 h 386"/>
                <a:gd name="T14" fmla="*/ 3 w 254"/>
                <a:gd name="T15" fmla="*/ 6 h 386"/>
                <a:gd name="T16" fmla="*/ 3 w 254"/>
                <a:gd name="T17" fmla="*/ 6 h 386"/>
                <a:gd name="T18" fmla="*/ 4 w 254"/>
                <a:gd name="T19" fmla="*/ 6 h 386"/>
                <a:gd name="T20" fmla="*/ 4 w 254"/>
                <a:gd name="T21" fmla="*/ 5 h 386"/>
                <a:gd name="T22" fmla="*/ 4 w 254"/>
                <a:gd name="T23" fmla="*/ 3 h 386"/>
                <a:gd name="T24" fmla="*/ 3 w 254"/>
                <a:gd name="T25" fmla="*/ 3 h 386"/>
                <a:gd name="T26" fmla="*/ 3 w 254"/>
                <a:gd name="T27" fmla="*/ 1 h 386"/>
                <a:gd name="T28" fmla="*/ 0 w 254"/>
                <a:gd name="T29" fmla="*/ 0 h 386"/>
                <a:gd name="T30" fmla="*/ 0 w 254"/>
                <a:gd name="T31" fmla="*/ 0 h 386"/>
                <a:gd name="T32" fmla="*/ 0 w 254"/>
                <a:gd name="T33" fmla="*/ 0 h 38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54"/>
                <a:gd name="T52" fmla="*/ 0 h 386"/>
                <a:gd name="T53" fmla="*/ 254 w 254"/>
                <a:gd name="T54" fmla="*/ 386 h 38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54" h="386">
                  <a:moveTo>
                    <a:pt x="0" y="0"/>
                  </a:moveTo>
                  <a:lnTo>
                    <a:pt x="9" y="42"/>
                  </a:lnTo>
                  <a:lnTo>
                    <a:pt x="22" y="87"/>
                  </a:lnTo>
                  <a:lnTo>
                    <a:pt x="41" y="143"/>
                  </a:lnTo>
                  <a:lnTo>
                    <a:pt x="66" y="205"/>
                  </a:lnTo>
                  <a:lnTo>
                    <a:pt x="97" y="270"/>
                  </a:lnTo>
                  <a:lnTo>
                    <a:pt x="135" y="331"/>
                  </a:lnTo>
                  <a:lnTo>
                    <a:pt x="157" y="359"/>
                  </a:lnTo>
                  <a:lnTo>
                    <a:pt x="180" y="386"/>
                  </a:lnTo>
                  <a:lnTo>
                    <a:pt x="254" y="350"/>
                  </a:lnTo>
                  <a:lnTo>
                    <a:pt x="239" y="318"/>
                  </a:lnTo>
                  <a:lnTo>
                    <a:pt x="205" y="236"/>
                  </a:lnTo>
                  <a:lnTo>
                    <a:pt x="167" y="129"/>
                  </a:lnTo>
                  <a:lnTo>
                    <a:pt x="138" y="21"/>
                  </a:lnTo>
                  <a:lnTo>
                    <a:pt x="0" y="0"/>
                  </a:lnTo>
                  <a:close/>
                </a:path>
              </a:pathLst>
            </a:custGeom>
            <a:solidFill>
              <a:srgbClr val="FF40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42" name="Freeform 60"/>
            <p:cNvSpPr>
              <a:spLocks/>
            </p:cNvSpPr>
            <p:nvPr/>
          </p:nvSpPr>
          <p:spPr bwMode="auto">
            <a:xfrm>
              <a:off x="892" y="817"/>
              <a:ext cx="96" cy="239"/>
            </a:xfrm>
            <a:custGeom>
              <a:avLst/>
              <a:gdLst>
                <a:gd name="T0" fmla="*/ 2 w 192"/>
                <a:gd name="T1" fmla="*/ 0 h 477"/>
                <a:gd name="T2" fmla="*/ 0 w 192"/>
                <a:gd name="T3" fmla="*/ 1 h 477"/>
                <a:gd name="T4" fmla="*/ 3 w 192"/>
                <a:gd name="T5" fmla="*/ 8 h 477"/>
                <a:gd name="T6" fmla="*/ 3 w 192"/>
                <a:gd name="T7" fmla="*/ 8 h 477"/>
                <a:gd name="T8" fmla="*/ 2 w 192"/>
                <a:gd name="T9" fmla="*/ 0 h 477"/>
                <a:gd name="T10" fmla="*/ 2 w 192"/>
                <a:gd name="T11" fmla="*/ 0 h 477"/>
                <a:gd name="T12" fmla="*/ 2 w 192"/>
                <a:gd name="T13" fmla="*/ 0 h 477"/>
                <a:gd name="T14" fmla="*/ 2 w 192"/>
                <a:gd name="T15" fmla="*/ 0 h 477"/>
                <a:gd name="T16" fmla="*/ 0 60000 65536"/>
                <a:gd name="T17" fmla="*/ 0 60000 65536"/>
                <a:gd name="T18" fmla="*/ 0 60000 65536"/>
                <a:gd name="T19" fmla="*/ 0 60000 65536"/>
                <a:gd name="T20" fmla="*/ 0 60000 65536"/>
                <a:gd name="T21" fmla="*/ 0 60000 65536"/>
                <a:gd name="T22" fmla="*/ 0 60000 65536"/>
                <a:gd name="T23" fmla="*/ 0 60000 65536"/>
                <a:gd name="T24" fmla="*/ 0 w 192"/>
                <a:gd name="T25" fmla="*/ 0 h 477"/>
                <a:gd name="T26" fmla="*/ 192 w 192"/>
                <a:gd name="T27" fmla="*/ 477 h 47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92" h="477">
                  <a:moveTo>
                    <a:pt x="105" y="0"/>
                  </a:moveTo>
                  <a:lnTo>
                    <a:pt x="0" y="2"/>
                  </a:lnTo>
                  <a:lnTo>
                    <a:pt x="156" y="477"/>
                  </a:lnTo>
                  <a:lnTo>
                    <a:pt x="192" y="462"/>
                  </a:lnTo>
                  <a:lnTo>
                    <a:pt x="105" y="0"/>
                  </a:lnTo>
                  <a:close/>
                </a:path>
              </a:pathLst>
            </a:custGeom>
            <a:solidFill>
              <a:srgbClr val="FF40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43" name="Freeform 61"/>
            <p:cNvSpPr>
              <a:spLocks/>
            </p:cNvSpPr>
            <p:nvPr/>
          </p:nvSpPr>
          <p:spPr bwMode="auto">
            <a:xfrm>
              <a:off x="963" y="874"/>
              <a:ext cx="212" cy="141"/>
            </a:xfrm>
            <a:custGeom>
              <a:avLst/>
              <a:gdLst>
                <a:gd name="T0" fmla="*/ 6 w 424"/>
                <a:gd name="T1" fmla="*/ 1 h 283"/>
                <a:gd name="T2" fmla="*/ 0 w 424"/>
                <a:gd name="T3" fmla="*/ 0 h 283"/>
                <a:gd name="T4" fmla="*/ 1 w 424"/>
                <a:gd name="T5" fmla="*/ 3 h 283"/>
                <a:gd name="T6" fmla="*/ 7 w 424"/>
                <a:gd name="T7" fmla="*/ 4 h 283"/>
                <a:gd name="T8" fmla="*/ 6 w 424"/>
                <a:gd name="T9" fmla="*/ 1 h 283"/>
                <a:gd name="T10" fmla="*/ 6 w 424"/>
                <a:gd name="T11" fmla="*/ 1 h 283"/>
                <a:gd name="T12" fmla="*/ 6 w 424"/>
                <a:gd name="T13" fmla="*/ 1 h 283"/>
                <a:gd name="T14" fmla="*/ 6 w 424"/>
                <a:gd name="T15" fmla="*/ 1 h 283"/>
                <a:gd name="T16" fmla="*/ 0 60000 65536"/>
                <a:gd name="T17" fmla="*/ 0 60000 65536"/>
                <a:gd name="T18" fmla="*/ 0 60000 65536"/>
                <a:gd name="T19" fmla="*/ 0 60000 65536"/>
                <a:gd name="T20" fmla="*/ 0 60000 65536"/>
                <a:gd name="T21" fmla="*/ 0 60000 65536"/>
                <a:gd name="T22" fmla="*/ 0 60000 65536"/>
                <a:gd name="T23" fmla="*/ 0 60000 65536"/>
                <a:gd name="T24" fmla="*/ 0 w 424"/>
                <a:gd name="T25" fmla="*/ 0 h 283"/>
                <a:gd name="T26" fmla="*/ 424 w 424"/>
                <a:gd name="T27" fmla="*/ 283 h 28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24" h="283">
                  <a:moveTo>
                    <a:pt x="359" y="88"/>
                  </a:moveTo>
                  <a:lnTo>
                    <a:pt x="0" y="0"/>
                  </a:lnTo>
                  <a:lnTo>
                    <a:pt x="26" y="202"/>
                  </a:lnTo>
                  <a:lnTo>
                    <a:pt x="424" y="283"/>
                  </a:lnTo>
                  <a:lnTo>
                    <a:pt x="359" y="88"/>
                  </a:lnTo>
                  <a:close/>
                </a:path>
              </a:pathLst>
            </a:custGeom>
            <a:solidFill>
              <a:srgbClr val="6374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44" name="Freeform 62"/>
            <p:cNvSpPr>
              <a:spLocks/>
            </p:cNvSpPr>
            <p:nvPr/>
          </p:nvSpPr>
          <p:spPr bwMode="auto">
            <a:xfrm>
              <a:off x="1432" y="869"/>
              <a:ext cx="139" cy="432"/>
            </a:xfrm>
            <a:custGeom>
              <a:avLst/>
              <a:gdLst>
                <a:gd name="T0" fmla="*/ 0 w 280"/>
                <a:gd name="T1" fmla="*/ 0 h 865"/>
                <a:gd name="T2" fmla="*/ 0 w 280"/>
                <a:gd name="T3" fmla="*/ 3 h 865"/>
                <a:gd name="T4" fmla="*/ 0 w 280"/>
                <a:gd name="T5" fmla="*/ 5 h 865"/>
                <a:gd name="T6" fmla="*/ 0 w 280"/>
                <a:gd name="T7" fmla="*/ 6 h 865"/>
                <a:gd name="T8" fmla="*/ 1 w 280"/>
                <a:gd name="T9" fmla="*/ 8 h 865"/>
                <a:gd name="T10" fmla="*/ 1 w 280"/>
                <a:gd name="T11" fmla="*/ 9 h 865"/>
                <a:gd name="T12" fmla="*/ 1 w 280"/>
                <a:gd name="T13" fmla="*/ 10 h 865"/>
                <a:gd name="T14" fmla="*/ 2 w 280"/>
                <a:gd name="T15" fmla="*/ 11 h 865"/>
                <a:gd name="T16" fmla="*/ 2 w 280"/>
                <a:gd name="T17" fmla="*/ 12 h 865"/>
                <a:gd name="T18" fmla="*/ 2 w 280"/>
                <a:gd name="T19" fmla="*/ 12 h 865"/>
                <a:gd name="T20" fmla="*/ 3 w 280"/>
                <a:gd name="T21" fmla="*/ 13 h 865"/>
                <a:gd name="T22" fmla="*/ 4 w 280"/>
                <a:gd name="T23" fmla="*/ 13 h 865"/>
                <a:gd name="T24" fmla="*/ 4 w 280"/>
                <a:gd name="T25" fmla="*/ 12 h 865"/>
                <a:gd name="T26" fmla="*/ 3 w 280"/>
                <a:gd name="T27" fmla="*/ 8 h 865"/>
                <a:gd name="T28" fmla="*/ 3 w 280"/>
                <a:gd name="T29" fmla="*/ 4 h 865"/>
                <a:gd name="T30" fmla="*/ 3 w 280"/>
                <a:gd name="T31" fmla="*/ 2 h 865"/>
                <a:gd name="T32" fmla="*/ 3 w 280"/>
                <a:gd name="T33" fmla="*/ 0 h 865"/>
                <a:gd name="T34" fmla="*/ 0 w 280"/>
                <a:gd name="T35" fmla="*/ 0 h 865"/>
                <a:gd name="T36" fmla="*/ 0 w 280"/>
                <a:gd name="T37" fmla="*/ 0 h 865"/>
                <a:gd name="T38" fmla="*/ 0 w 280"/>
                <a:gd name="T39" fmla="*/ 0 h 86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80"/>
                <a:gd name="T61" fmla="*/ 0 h 865"/>
                <a:gd name="T62" fmla="*/ 280 w 280"/>
                <a:gd name="T63" fmla="*/ 865 h 865"/>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80" h="865">
                  <a:moveTo>
                    <a:pt x="0" y="0"/>
                  </a:moveTo>
                  <a:lnTo>
                    <a:pt x="12" y="243"/>
                  </a:lnTo>
                  <a:lnTo>
                    <a:pt x="34" y="368"/>
                  </a:lnTo>
                  <a:lnTo>
                    <a:pt x="50" y="439"/>
                  </a:lnTo>
                  <a:lnTo>
                    <a:pt x="70" y="515"/>
                  </a:lnTo>
                  <a:lnTo>
                    <a:pt x="95" y="597"/>
                  </a:lnTo>
                  <a:lnTo>
                    <a:pt x="124" y="682"/>
                  </a:lnTo>
                  <a:lnTo>
                    <a:pt x="141" y="726"/>
                  </a:lnTo>
                  <a:lnTo>
                    <a:pt x="160" y="772"/>
                  </a:lnTo>
                  <a:lnTo>
                    <a:pt x="179" y="817"/>
                  </a:lnTo>
                  <a:lnTo>
                    <a:pt x="200" y="865"/>
                  </a:lnTo>
                  <a:lnTo>
                    <a:pt x="280" y="865"/>
                  </a:lnTo>
                  <a:lnTo>
                    <a:pt x="263" y="775"/>
                  </a:lnTo>
                  <a:lnTo>
                    <a:pt x="230" y="559"/>
                  </a:lnTo>
                  <a:lnTo>
                    <a:pt x="215" y="289"/>
                  </a:lnTo>
                  <a:lnTo>
                    <a:pt x="225" y="157"/>
                  </a:lnTo>
                  <a:lnTo>
                    <a:pt x="247" y="41"/>
                  </a:lnTo>
                  <a:lnTo>
                    <a:pt x="0" y="0"/>
                  </a:lnTo>
                  <a:close/>
                </a:path>
              </a:pathLst>
            </a:custGeom>
            <a:solidFill>
              <a:srgbClr val="6374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45" name="Freeform 63"/>
            <p:cNvSpPr>
              <a:spLocks/>
            </p:cNvSpPr>
            <p:nvPr/>
          </p:nvSpPr>
          <p:spPr bwMode="auto">
            <a:xfrm>
              <a:off x="1220" y="899"/>
              <a:ext cx="105" cy="163"/>
            </a:xfrm>
            <a:custGeom>
              <a:avLst/>
              <a:gdLst>
                <a:gd name="T0" fmla="*/ 1 w 211"/>
                <a:gd name="T1" fmla="*/ 1 h 326"/>
                <a:gd name="T2" fmla="*/ 0 w 211"/>
                <a:gd name="T3" fmla="*/ 0 h 326"/>
                <a:gd name="T4" fmla="*/ 0 w 211"/>
                <a:gd name="T5" fmla="*/ 1 h 326"/>
                <a:gd name="T6" fmla="*/ 0 w 211"/>
                <a:gd name="T7" fmla="*/ 3 h 326"/>
                <a:gd name="T8" fmla="*/ 1 w 211"/>
                <a:gd name="T9" fmla="*/ 5 h 326"/>
                <a:gd name="T10" fmla="*/ 1 w 211"/>
                <a:gd name="T11" fmla="*/ 5 h 326"/>
                <a:gd name="T12" fmla="*/ 3 w 211"/>
                <a:gd name="T13" fmla="*/ 5 h 326"/>
                <a:gd name="T14" fmla="*/ 1 w 211"/>
                <a:gd name="T15" fmla="*/ 1 h 326"/>
                <a:gd name="T16" fmla="*/ 1 w 211"/>
                <a:gd name="T17" fmla="*/ 1 h 326"/>
                <a:gd name="T18" fmla="*/ 1 w 211"/>
                <a:gd name="T19" fmla="*/ 1 h 32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11"/>
                <a:gd name="T31" fmla="*/ 0 h 326"/>
                <a:gd name="T32" fmla="*/ 211 w 211"/>
                <a:gd name="T33" fmla="*/ 326 h 32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1" h="326">
                  <a:moveTo>
                    <a:pt x="122" y="21"/>
                  </a:moveTo>
                  <a:lnTo>
                    <a:pt x="0" y="0"/>
                  </a:lnTo>
                  <a:lnTo>
                    <a:pt x="27" y="124"/>
                  </a:lnTo>
                  <a:lnTo>
                    <a:pt x="57" y="230"/>
                  </a:lnTo>
                  <a:lnTo>
                    <a:pt x="74" y="280"/>
                  </a:lnTo>
                  <a:lnTo>
                    <a:pt x="95" y="326"/>
                  </a:lnTo>
                  <a:lnTo>
                    <a:pt x="211" y="280"/>
                  </a:lnTo>
                  <a:lnTo>
                    <a:pt x="122" y="21"/>
                  </a:lnTo>
                  <a:close/>
                </a:path>
              </a:pathLst>
            </a:custGeom>
            <a:solidFill>
              <a:srgbClr val="FFCF9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46" name="Freeform 64"/>
            <p:cNvSpPr>
              <a:spLocks/>
            </p:cNvSpPr>
            <p:nvPr/>
          </p:nvSpPr>
          <p:spPr bwMode="auto">
            <a:xfrm>
              <a:off x="1834" y="1290"/>
              <a:ext cx="113" cy="197"/>
            </a:xfrm>
            <a:custGeom>
              <a:avLst/>
              <a:gdLst>
                <a:gd name="T0" fmla="*/ 1 w 227"/>
                <a:gd name="T1" fmla="*/ 1 h 393"/>
                <a:gd name="T2" fmla="*/ 1 w 227"/>
                <a:gd name="T3" fmla="*/ 3 h 393"/>
                <a:gd name="T4" fmla="*/ 1 w 227"/>
                <a:gd name="T5" fmla="*/ 4 h 393"/>
                <a:gd name="T6" fmla="*/ 0 w 227"/>
                <a:gd name="T7" fmla="*/ 5 h 393"/>
                <a:gd name="T8" fmla="*/ 0 w 227"/>
                <a:gd name="T9" fmla="*/ 6 h 393"/>
                <a:gd name="T10" fmla="*/ 0 w 227"/>
                <a:gd name="T11" fmla="*/ 7 h 393"/>
                <a:gd name="T12" fmla="*/ 0 w 227"/>
                <a:gd name="T13" fmla="*/ 7 h 393"/>
                <a:gd name="T14" fmla="*/ 0 w 227"/>
                <a:gd name="T15" fmla="*/ 6 h 393"/>
                <a:gd name="T16" fmla="*/ 1 w 227"/>
                <a:gd name="T17" fmla="*/ 5 h 393"/>
                <a:gd name="T18" fmla="*/ 1 w 227"/>
                <a:gd name="T19" fmla="*/ 5 h 393"/>
                <a:gd name="T20" fmla="*/ 2 w 227"/>
                <a:gd name="T21" fmla="*/ 4 h 393"/>
                <a:gd name="T22" fmla="*/ 2 w 227"/>
                <a:gd name="T23" fmla="*/ 3 h 393"/>
                <a:gd name="T24" fmla="*/ 3 w 227"/>
                <a:gd name="T25" fmla="*/ 0 h 393"/>
                <a:gd name="T26" fmla="*/ 1 w 227"/>
                <a:gd name="T27" fmla="*/ 1 h 393"/>
                <a:gd name="T28" fmla="*/ 1 w 227"/>
                <a:gd name="T29" fmla="*/ 1 h 393"/>
                <a:gd name="T30" fmla="*/ 1 w 227"/>
                <a:gd name="T31" fmla="*/ 1 h 39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27"/>
                <a:gd name="T49" fmla="*/ 0 h 393"/>
                <a:gd name="T50" fmla="*/ 227 w 227"/>
                <a:gd name="T51" fmla="*/ 393 h 39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27" h="393">
                  <a:moveTo>
                    <a:pt x="120" y="9"/>
                  </a:moveTo>
                  <a:lnTo>
                    <a:pt x="90" y="135"/>
                  </a:lnTo>
                  <a:lnTo>
                    <a:pt x="75" y="194"/>
                  </a:lnTo>
                  <a:lnTo>
                    <a:pt x="54" y="258"/>
                  </a:lnTo>
                  <a:lnTo>
                    <a:pt x="29" y="323"/>
                  </a:lnTo>
                  <a:lnTo>
                    <a:pt x="0" y="388"/>
                  </a:lnTo>
                  <a:lnTo>
                    <a:pt x="37" y="393"/>
                  </a:lnTo>
                  <a:lnTo>
                    <a:pt x="61" y="355"/>
                  </a:lnTo>
                  <a:lnTo>
                    <a:pt x="88" y="312"/>
                  </a:lnTo>
                  <a:lnTo>
                    <a:pt x="118" y="257"/>
                  </a:lnTo>
                  <a:lnTo>
                    <a:pt x="151" y="194"/>
                  </a:lnTo>
                  <a:lnTo>
                    <a:pt x="181" y="129"/>
                  </a:lnTo>
                  <a:lnTo>
                    <a:pt x="227" y="0"/>
                  </a:lnTo>
                  <a:lnTo>
                    <a:pt x="120" y="9"/>
                  </a:lnTo>
                  <a:close/>
                </a:path>
              </a:pathLst>
            </a:custGeom>
            <a:solidFill>
              <a:srgbClr val="FFCF9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47" name="Freeform 65"/>
            <p:cNvSpPr>
              <a:spLocks/>
            </p:cNvSpPr>
            <p:nvPr/>
          </p:nvSpPr>
          <p:spPr bwMode="auto">
            <a:xfrm>
              <a:off x="1889" y="1279"/>
              <a:ext cx="143" cy="150"/>
            </a:xfrm>
            <a:custGeom>
              <a:avLst/>
              <a:gdLst>
                <a:gd name="T0" fmla="*/ 1 w 287"/>
                <a:gd name="T1" fmla="*/ 1 h 300"/>
                <a:gd name="T2" fmla="*/ 0 w 287"/>
                <a:gd name="T3" fmla="*/ 5 h 300"/>
                <a:gd name="T4" fmla="*/ 3 w 287"/>
                <a:gd name="T5" fmla="*/ 3 h 300"/>
                <a:gd name="T6" fmla="*/ 4 w 287"/>
                <a:gd name="T7" fmla="*/ 0 h 300"/>
                <a:gd name="T8" fmla="*/ 1 w 287"/>
                <a:gd name="T9" fmla="*/ 1 h 300"/>
                <a:gd name="T10" fmla="*/ 1 w 287"/>
                <a:gd name="T11" fmla="*/ 1 h 300"/>
                <a:gd name="T12" fmla="*/ 1 w 287"/>
                <a:gd name="T13" fmla="*/ 1 h 300"/>
                <a:gd name="T14" fmla="*/ 1 w 287"/>
                <a:gd name="T15" fmla="*/ 1 h 300"/>
                <a:gd name="T16" fmla="*/ 0 60000 65536"/>
                <a:gd name="T17" fmla="*/ 0 60000 65536"/>
                <a:gd name="T18" fmla="*/ 0 60000 65536"/>
                <a:gd name="T19" fmla="*/ 0 60000 65536"/>
                <a:gd name="T20" fmla="*/ 0 60000 65536"/>
                <a:gd name="T21" fmla="*/ 0 60000 65536"/>
                <a:gd name="T22" fmla="*/ 0 60000 65536"/>
                <a:gd name="T23" fmla="*/ 0 60000 65536"/>
                <a:gd name="T24" fmla="*/ 0 w 287"/>
                <a:gd name="T25" fmla="*/ 0 h 300"/>
                <a:gd name="T26" fmla="*/ 287 w 287"/>
                <a:gd name="T27" fmla="*/ 300 h 3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87" h="300">
                  <a:moveTo>
                    <a:pt x="123" y="17"/>
                  </a:moveTo>
                  <a:lnTo>
                    <a:pt x="0" y="300"/>
                  </a:lnTo>
                  <a:lnTo>
                    <a:pt x="245" y="249"/>
                  </a:lnTo>
                  <a:lnTo>
                    <a:pt x="287" y="0"/>
                  </a:lnTo>
                  <a:lnTo>
                    <a:pt x="123" y="17"/>
                  </a:lnTo>
                  <a:close/>
                </a:path>
              </a:pathLst>
            </a:custGeom>
            <a:solidFill>
              <a:srgbClr val="6374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48" name="Freeform 66"/>
            <p:cNvSpPr>
              <a:spLocks/>
            </p:cNvSpPr>
            <p:nvPr/>
          </p:nvSpPr>
          <p:spPr bwMode="auto">
            <a:xfrm>
              <a:off x="1983" y="1314"/>
              <a:ext cx="191" cy="375"/>
            </a:xfrm>
            <a:custGeom>
              <a:avLst/>
              <a:gdLst>
                <a:gd name="T0" fmla="*/ 3 w 382"/>
                <a:gd name="T1" fmla="*/ 0 h 751"/>
                <a:gd name="T2" fmla="*/ 3 w 382"/>
                <a:gd name="T3" fmla="*/ 2 h 751"/>
                <a:gd name="T4" fmla="*/ 1 w 382"/>
                <a:gd name="T5" fmla="*/ 3 h 751"/>
                <a:gd name="T6" fmla="*/ 1 w 382"/>
                <a:gd name="T7" fmla="*/ 5 h 751"/>
                <a:gd name="T8" fmla="*/ 1 w 382"/>
                <a:gd name="T9" fmla="*/ 6 h 751"/>
                <a:gd name="T10" fmla="*/ 1 w 382"/>
                <a:gd name="T11" fmla="*/ 8 h 751"/>
                <a:gd name="T12" fmla="*/ 1 w 382"/>
                <a:gd name="T13" fmla="*/ 10 h 751"/>
                <a:gd name="T14" fmla="*/ 0 w 382"/>
                <a:gd name="T15" fmla="*/ 11 h 751"/>
                <a:gd name="T16" fmla="*/ 1 w 382"/>
                <a:gd name="T17" fmla="*/ 11 h 751"/>
                <a:gd name="T18" fmla="*/ 1 w 382"/>
                <a:gd name="T19" fmla="*/ 11 h 751"/>
                <a:gd name="T20" fmla="*/ 3 w 382"/>
                <a:gd name="T21" fmla="*/ 11 h 751"/>
                <a:gd name="T22" fmla="*/ 3 w 382"/>
                <a:gd name="T23" fmla="*/ 10 h 751"/>
                <a:gd name="T24" fmla="*/ 5 w 382"/>
                <a:gd name="T25" fmla="*/ 10 h 751"/>
                <a:gd name="T26" fmla="*/ 6 w 382"/>
                <a:gd name="T27" fmla="*/ 9 h 751"/>
                <a:gd name="T28" fmla="*/ 6 w 382"/>
                <a:gd name="T29" fmla="*/ 6 h 751"/>
                <a:gd name="T30" fmla="*/ 6 w 382"/>
                <a:gd name="T31" fmla="*/ 4 h 751"/>
                <a:gd name="T32" fmla="*/ 5 w 382"/>
                <a:gd name="T33" fmla="*/ 3 h 751"/>
                <a:gd name="T34" fmla="*/ 5 w 382"/>
                <a:gd name="T35" fmla="*/ 1 h 751"/>
                <a:gd name="T36" fmla="*/ 5 w 382"/>
                <a:gd name="T37" fmla="*/ 0 h 751"/>
                <a:gd name="T38" fmla="*/ 3 w 382"/>
                <a:gd name="T39" fmla="*/ 0 h 751"/>
                <a:gd name="T40" fmla="*/ 3 w 382"/>
                <a:gd name="T41" fmla="*/ 0 h 751"/>
                <a:gd name="T42" fmla="*/ 3 w 382"/>
                <a:gd name="T43" fmla="*/ 0 h 75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382"/>
                <a:gd name="T67" fmla="*/ 0 h 751"/>
                <a:gd name="T68" fmla="*/ 382 w 382"/>
                <a:gd name="T69" fmla="*/ 751 h 751"/>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382" h="751">
                  <a:moveTo>
                    <a:pt x="144" y="46"/>
                  </a:moveTo>
                  <a:lnTo>
                    <a:pt x="129" y="130"/>
                  </a:lnTo>
                  <a:lnTo>
                    <a:pt x="116" y="217"/>
                  </a:lnTo>
                  <a:lnTo>
                    <a:pt x="95" y="326"/>
                  </a:lnTo>
                  <a:lnTo>
                    <a:pt x="74" y="442"/>
                  </a:lnTo>
                  <a:lnTo>
                    <a:pt x="49" y="558"/>
                  </a:lnTo>
                  <a:lnTo>
                    <a:pt x="25" y="664"/>
                  </a:lnTo>
                  <a:lnTo>
                    <a:pt x="0" y="751"/>
                  </a:lnTo>
                  <a:lnTo>
                    <a:pt x="42" y="740"/>
                  </a:lnTo>
                  <a:lnTo>
                    <a:pt x="89" y="725"/>
                  </a:lnTo>
                  <a:lnTo>
                    <a:pt x="146" y="706"/>
                  </a:lnTo>
                  <a:lnTo>
                    <a:pt x="207" y="683"/>
                  </a:lnTo>
                  <a:lnTo>
                    <a:pt x="272" y="656"/>
                  </a:lnTo>
                  <a:lnTo>
                    <a:pt x="382" y="597"/>
                  </a:lnTo>
                  <a:lnTo>
                    <a:pt x="354" y="394"/>
                  </a:lnTo>
                  <a:lnTo>
                    <a:pt x="338" y="301"/>
                  </a:lnTo>
                  <a:lnTo>
                    <a:pt x="319" y="200"/>
                  </a:lnTo>
                  <a:lnTo>
                    <a:pt x="297" y="99"/>
                  </a:lnTo>
                  <a:lnTo>
                    <a:pt x="272" y="0"/>
                  </a:lnTo>
                  <a:lnTo>
                    <a:pt x="144" y="46"/>
                  </a:lnTo>
                  <a:close/>
                </a:path>
              </a:pathLst>
            </a:custGeom>
            <a:solidFill>
              <a:srgbClr val="6374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49" name="Freeform 67"/>
            <p:cNvSpPr>
              <a:spLocks/>
            </p:cNvSpPr>
            <p:nvPr/>
          </p:nvSpPr>
          <p:spPr bwMode="auto">
            <a:xfrm>
              <a:off x="2059" y="1332"/>
              <a:ext cx="63" cy="78"/>
            </a:xfrm>
            <a:custGeom>
              <a:avLst/>
              <a:gdLst>
                <a:gd name="T0" fmla="*/ 0 w 126"/>
                <a:gd name="T1" fmla="*/ 3 h 155"/>
                <a:gd name="T2" fmla="*/ 1 w 126"/>
                <a:gd name="T3" fmla="*/ 1 h 155"/>
                <a:gd name="T4" fmla="*/ 2 w 126"/>
                <a:gd name="T5" fmla="*/ 0 h 155"/>
                <a:gd name="T6" fmla="*/ 2 w 126"/>
                <a:gd name="T7" fmla="*/ 2 h 155"/>
                <a:gd name="T8" fmla="*/ 0 w 126"/>
                <a:gd name="T9" fmla="*/ 3 h 155"/>
                <a:gd name="T10" fmla="*/ 0 w 126"/>
                <a:gd name="T11" fmla="*/ 3 h 155"/>
                <a:gd name="T12" fmla="*/ 0 w 126"/>
                <a:gd name="T13" fmla="*/ 3 h 155"/>
                <a:gd name="T14" fmla="*/ 0 w 126"/>
                <a:gd name="T15" fmla="*/ 3 h 155"/>
                <a:gd name="T16" fmla="*/ 0 60000 65536"/>
                <a:gd name="T17" fmla="*/ 0 60000 65536"/>
                <a:gd name="T18" fmla="*/ 0 60000 65536"/>
                <a:gd name="T19" fmla="*/ 0 60000 65536"/>
                <a:gd name="T20" fmla="*/ 0 60000 65536"/>
                <a:gd name="T21" fmla="*/ 0 60000 65536"/>
                <a:gd name="T22" fmla="*/ 0 60000 65536"/>
                <a:gd name="T23" fmla="*/ 0 60000 65536"/>
                <a:gd name="T24" fmla="*/ 0 w 126"/>
                <a:gd name="T25" fmla="*/ 0 h 155"/>
                <a:gd name="T26" fmla="*/ 126 w 126"/>
                <a:gd name="T27" fmla="*/ 155 h 15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6" h="155">
                  <a:moveTo>
                    <a:pt x="0" y="155"/>
                  </a:moveTo>
                  <a:lnTo>
                    <a:pt x="11" y="53"/>
                  </a:lnTo>
                  <a:lnTo>
                    <a:pt x="99" y="0"/>
                  </a:lnTo>
                  <a:lnTo>
                    <a:pt x="126" y="108"/>
                  </a:lnTo>
                  <a:lnTo>
                    <a:pt x="0" y="155"/>
                  </a:lnTo>
                  <a:close/>
                </a:path>
              </a:pathLst>
            </a:custGeom>
            <a:solidFill>
              <a:srgbClr val="FFCF9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50" name="Freeform 68"/>
            <p:cNvSpPr>
              <a:spLocks/>
            </p:cNvSpPr>
            <p:nvPr/>
          </p:nvSpPr>
          <p:spPr bwMode="auto">
            <a:xfrm>
              <a:off x="2040" y="1465"/>
              <a:ext cx="101" cy="94"/>
            </a:xfrm>
            <a:custGeom>
              <a:avLst/>
              <a:gdLst>
                <a:gd name="T0" fmla="*/ 1 w 202"/>
                <a:gd name="T1" fmla="*/ 1 h 188"/>
                <a:gd name="T2" fmla="*/ 0 w 202"/>
                <a:gd name="T3" fmla="*/ 3 h 188"/>
                <a:gd name="T4" fmla="*/ 3 w 202"/>
                <a:gd name="T5" fmla="*/ 1 h 188"/>
                <a:gd name="T6" fmla="*/ 3 w 202"/>
                <a:gd name="T7" fmla="*/ 0 h 188"/>
                <a:gd name="T8" fmla="*/ 1 w 202"/>
                <a:gd name="T9" fmla="*/ 1 h 188"/>
                <a:gd name="T10" fmla="*/ 1 w 202"/>
                <a:gd name="T11" fmla="*/ 1 h 188"/>
                <a:gd name="T12" fmla="*/ 1 w 202"/>
                <a:gd name="T13" fmla="*/ 1 h 188"/>
                <a:gd name="T14" fmla="*/ 1 w 202"/>
                <a:gd name="T15" fmla="*/ 1 h 188"/>
                <a:gd name="T16" fmla="*/ 0 60000 65536"/>
                <a:gd name="T17" fmla="*/ 0 60000 65536"/>
                <a:gd name="T18" fmla="*/ 0 60000 65536"/>
                <a:gd name="T19" fmla="*/ 0 60000 65536"/>
                <a:gd name="T20" fmla="*/ 0 60000 65536"/>
                <a:gd name="T21" fmla="*/ 0 60000 65536"/>
                <a:gd name="T22" fmla="*/ 0 60000 65536"/>
                <a:gd name="T23" fmla="*/ 0 60000 65536"/>
                <a:gd name="T24" fmla="*/ 0 w 202"/>
                <a:gd name="T25" fmla="*/ 0 h 188"/>
                <a:gd name="T26" fmla="*/ 202 w 202"/>
                <a:gd name="T27" fmla="*/ 188 h 18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2" h="188">
                  <a:moveTo>
                    <a:pt x="19" y="57"/>
                  </a:moveTo>
                  <a:lnTo>
                    <a:pt x="0" y="188"/>
                  </a:lnTo>
                  <a:lnTo>
                    <a:pt x="202" y="123"/>
                  </a:lnTo>
                  <a:lnTo>
                    <a:pt x="186" y="0"/>
                  </a:lnTo>
                  <a:lnTo>
                    <a:pt x="19" y="57"/>
                  </a:lnTo>
                  <a:close/>
                </a:path>
              </a:pathLst>
            </a:custGeom>
            <a:solidFill>
              <a:srgbClr val="FFCF9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51" name="Freeform 69"/>
            <p:cNvSpPr>
              <a:spLocks/>
            </p:cNvSpPr>
            <p:nvPr/>
          </p:nvSpPr>
          <p:spPr bwMode="auto">
            <a:xfrm>
              <a:off x="2050" y="1388"/>
              <a:ext cx="82" cy="105"/>
            </a:xfrm>
            <a:custGeom>
              <a:avLst/>
              <a:gdLst>
                <a:gd name="T0" fmla="*/ 0 w 165"/>
                <a:gd name="T1" fmla="*/ 0 h 211"/>
                <a:gd name="T2" fmla="*/ 0 w 165"/>
                <a:gd name="T3" fmla="*/ 3 h 211"/>
                <a:gd name="T4" fmla="*/ 2 w 165"/>
                <a:gd name="T5" fmla="*/ 2 h 211"/>
                <a:gd name="T6" fmla="*/ 2 w 165"/>
                <a:gd name="T7" fmla="*/ 0 h 211"/>
                <a:gd name="T8" fmla="*/ 0 w 165"/>
                <a:gd name="T9" fmla="*/ 0 h 211"/>
                <a:gd name="T10" fmla="*/ 0 w 165"/>
                <a:gd name="T11" fmla="*/ 0 h 211"/>
                <a:gd name="T12" fmla="*/ 0 w 165"/>
                <a:gd name="T13" fmla="*/ 0 h 211"/>
                <a:gd name="T14" fmla="*/ 0 w 165"/>
                <a:gd name="T15" fmla="*/ 0 h 211"/>
                <a:gd name="T16" fmla="*/ 0 60000 65536"/>
                <a:gd name="T17" fmla="*/ 0 60000 65536"/>
                <a:gd name="T18" fmla="*/ 0 60000 65536"/>
                <a:gd name="T19" fmla="*/ 0 60000 65536"/>
                <a:gd name="T20" fmla="*/ 0 60000 65536"/>
                <a:gd name="T21" fmla="*/ 0 60000 65536"/>
                <a:gd name="T22" fmla="*/ 0 60000 65536"/>
                <a:gd name="T23" fmla="*/ 0 60000 65536"/>
                <a:gd name="T24" fmla="*/ 0 w 165"/>
                <a:gd name="T25" fmla="*/ 0 h 211"/>
                <a:gd name="T26" fmla="*/ 165 w 165"/>
                <a:gd name="T27" fmla="*/ 211 h 21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65" h="211">
                  <a:moveTo>
                    <a:pt x="17" y="59"/>
                  </a:moveTo>
                  <a:lnTo>
                    <a:pt x="0" y="211"/>
                  </a:lnTo>
                  <a:lnTo>
                    <a:pt x="165" y="137"/>
                  </a:lnTo>
                  <a:lnTo>
                    <a:pt x="143" y="0"/>
                  </a:lnTo>
                  <a:lnTo>
                    <a:pt x="17" y="59"/>
                  </a:lnTo>
                  <a:close/>
                </a:path>
              </a:pathLst>
            </a:custGeom>
            <a:solidFill>
              <a:srgbClr val="FF40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52" name="Freeform 70"/>
            <p:cNvSpPr>
              <a:spLocks/>
            </p:cNvSpPr>
            <p:nvPr/>
          </p:nvSpPr>
          <p:spPr bwMode="auto">
            <a:xfrm>
              <a:off x="2031" y="1526"/>
              <a:ext cx="115" cy="115"/>
            </a:xfrm>
            <a:custGeom>
              <a:avLst/>
              <a:gdLst>
                <a:gd name="T0" fmla="*/ 1 w 228"/>
                <a:gd name="T1" fmla="*/ 1 h 231"/>
                <a:gd name="T2" fmla="*/ 0 w 228"/>
                <a:gd name="T3" fmla="*/ 3 h 231"/>
                <a:gd name="T4" fmla="*/ 4 w 228"/>
                <a:gd name="T5" fmla="*/ 2 h 231"/>
                <a:gd name="T6" fmla="*/ 4 w 228"/>
                <a:gd name="T7" fmla="*/ 0 h 231"/>
                <a:gd name="T8" fmla="*/ 1 w 228"/>
                <a:gd name="T9" fmla="*/ 1 h 231"/>
                <a:gd name="T10" fmla="*/ 1 w 228"/>
                <a:gd name="T11" fmla="*/ 1 h 231"/>
                <a:gd name="T12" fmla="*/ 1 w 228"/>
                <a:gd name="T13" fmla="*/ 1 h 231"/>
                <a:gd name="T14" fmla="*/ 1 w 228"/>
                <a:gd name="T15" fmla="*/ 1 h 231"/>
                <a:gd name="T16" fmla="*/ 0 60000 65536"/>
                <a:gd name="T17" fmla="*/ 0 60000 65536"/>
                <a:gd name="T18" fmla="*/ 0 60000 65536"/>
                <a:gd name="T19" fmla="*/ 0 60000 65536"/>
                <a:gd name="T20" fmla="*/ 0 60000 65536"/>
                <a:gd name="T21" fmla="*/ 0 60000 65536"/>
                <a:gd name="T22" fmla="*/ 0 60000 65536"/>
                <a:gd name="T23" fmla="*/ 0 60000 65536"/>
                <a:gd name="T24" fmla="*/ 0 w 228"/>
                <a:gd name="T25" fmla="*/ 0 h 231"/>
                <a:gd name="T26" fmla="*/ 228 w 228"/>
                <a:gd name="T27" fmla="*/ 231 h 23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28" h="231">
                  <a:moveTo>
                    <a:pt x="15" y="92"/>
                  </a:moveTo>
                  <a:lnTo>
                    <a:pt x="0" y="231"/>
                  </a:lnTo>
                  <a:lnTo>
                    <a:pt x="228" y="132"/>
                  </a:lnTo>
                  <a:lnTo>
                    <a:pt x="217" y="0"/>
                  </a:lnTo>
                  <a:lnTo>
                    <a:pt x="15" y="92"/>
                  </a:lnTo>
                  <a:close/>
                </a:path>
              </a:pathLst>
            </a:custGeom>
            <a:solidFill>
              <a:srgbClr val="FF40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53" name="Freeform 71"/>
            <p:cNvSpPr>
              <a:spLocks/>
            </p:cNvSpPr>
            <p:nvPr/>
          </p:nvSpPr>
          <p:spPr bwMode="auto">
            <a:xfrm>
              <a:off x="983" y="895"/>
              <a:ext cx="154" cy="37"/>
            </a:xfrm>
            <a:custGeom>
              <a:avLst/>
              <a:gdLst>
                <a:gd name="T0" fmla="*/ 5 w 308"/>
                <a:gd name="T1" fmla="*/ 1 h 74"/>
                <a:gd name="T2" fmla="*/ 0 w 308"/>
                <a:gd name="T3" fmla="*/ 0 h 74"/>
                <a:gd name="T4" fmla="*/ 1 w 308"/>
                <a:gd name="T5" fmla="*/ 1 h 74"/>
                <a:gd name="T6" fmla="*/ 1 w 308"/>
                <a:gd name="T7" fmla="*/ 1 h 74"/>
                <a:gd name="T8" fmla="*/ 5 w 308"/>
                <a:gd name="T9" fmla="*/ 1 h 74"/>
                <a:gd name="T10" fmla="*/ 5 w 308"/>
                <a:gd name="T11" fmla="*/ 1 h 74"/>
                <a:gd name="T12" fmla="*/ 5 w 308"/>
                <a:gd name="T13" fmla="*/ 1 h 74"/>
                <a:gd name="T14" fmla="*/ 5 w 308"/>
                <a:gd name="T15" fmla="*/ 1 h 74"/>
                <a:gd name="T16" fmla="*/ 0 60000 65536"/>
                <a:gd name="T17" fmla="*/ 0 60000 65536"/>
                <a:gd name="T18" fmla="*/ 0 60000 65536"/>
                <a:gd name="T19" fmla="*/ 0 60000 65536"/>
                <a:gd name="T20" fmla="*/ 0 60000 65536"/>
                <a:gd name="T21" fmla="*/ 0 60000 65536"/>
                <a:gd name="T22" fmla="*/ 0 60000 65536"/>
                <a:gd name="T23" fmla="*/ 0 60000 65536"/>
                <a:gd name="T24" fmla="*/ 0 w 308"/>
                <a:gd name="T25" fmla="*/ 0 h 74"/>
                <a:gd name="T26" fmla="*/ 308 w 308"/>
                <a:gd name="T27" fmla="*/ 74 h 7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08" h="74">
                  <a:moveTo>
                    <a:pt x="308" y="64"/>
                  </a:moveTo>
                  <a:lnTo>
                    <a:pt x="0" y="0"/>
                  </a:lnTo>
                  <a:lnTo>
                    <a:pt x="11" y="74"/>
                  </a:lnTo>
                  <a:lnTo>
                    <a:pt x="42" y="38"/>
                  </a:lnTo>
                  <a:lnTo>
                    <a:pt x="308" y="64"/>
                  </a:lnTo>
                  <a:close/>
                </a:path>
              </a:pathLst>
            </a:custGeom>
            <a:solidFill>
              <a:srgbClr val="A6B2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54" name="Freeform 72"/>
            <p:cNvSpPr>
              <a:spLocks/>
            </p:cNvSpPr>
            <p:nvPr/>
          </p:nvSpPr>
          <p:spPr bwMode="auto">
            <a:xfrm>
              <a:off x="1388" y="862"/>
              <a:ext cx="961" cy="446"/>
            </a:xfrm>
            <a:custGeom>
              <a:avLst/>
              <a:gdLst>
                <a:gd name="T0" fmla="*/ 3 w 1922"/>
                <a:gd name="T1" fmla="*/ 1 h 892"/>
                <a:gd name="T2" fmla="*/ 8 w 1922"/>
                <a:gd name="T3" fmla="*/ 2 h 892"/>
                <a:gd name="T4" fmla="*/ 10 w 1922"/>
                <a:gd name="T5" fmla="*/ 2 h 892"/>
                <a:gd name="T6" fmla="*/ 13 w 1922"/>
                <a:gd name="T7" fmla="*/ 3 h 892"/>
                <a:gd name="T8" fmla="*/ 15 w 1922"/>
                <a:gd name="T9" fmla="*/ 3 h 892"/>
                <a:gd name="T10" fmla="*/ 17 w 1922"/>
                <a:gd name="T11" fmla="*/ 5 h 892"/>
                <a:gd name="T12" fmla="*/ 19 w 1922"/>
                <a:gd name="T13" fmla="*/ 5 h 892"/>
                <a:gd name="T14" fmla="*/ 20 w 1922"/>
                <a:gd name="T15" fmla="*/ 6 h 892"/>
                <a:gd name="T16" fmla="*/ 21 w 1922"/>
                <a:gd name="T17" fmla="*/ 6 h 892"/>
                <a:gd name="T18" fmla="*/ 24 w 1922"/>
                <a:gd name="T19" fmla="*/ 7 h 892"/>
                <a:gd name="T20" fmla="*/ 27 w 1922"/>
                <a:gd name="T21" fmla="*/ 9 h 892"/>
                <a:gd name="T22" fmla="*/ 28 w 1922"/>
                <a:gd name="T23" fmla="*/ 10 h 892"/>
                <a:gd name="T24" fmla="*/ 29 w 1922"/>
                <a:gd name="T25" fmla="*/ 11 h 892"/>
                <a:gd name="T26" fmla="*/ 30 w 1922"/>
                <a:gd name="T27" fmla="*/ 12 h 892"/>
                <a:gd name="T28" fmla="*/ 29 w 1922"/>
                <a:gd name="T29" fmla="*/ 12 h 892"/>
                <a:gd name="T30" fmla="*/ 26 w 1922"/>
                <a:gd name="T31" fmla="*/ 13 h 892"/>
                <a:gd name="T32" fmla="*/ 23 w 1922"/>
                <a:gd name="T33" fmla="*/ 13 h 892"/>
                <a:gd name="T34" fmla="*/ 20 w 1922"/>
                <a:gd name="T35" fmla="*/ 14 h 892"/>
                <a:gd name="T36" fmla="*/ 15 w 1922"/>
                <a:gd name="T37" fmla="*/ 14 h 892"/>
                <a:gd name="T38" fmla="*/ 5 w 1922"/>
                <a:gd name="T39" fmla="*/ 14 h 892"/>
                <a:gd name="T40" fmla="*/ 13 w 1922"/>
                <a:gd name="T41" fmla="*/ 14 h 892"/>
                <a:gd name="T42" fmla="*/ 23 w 1922"/>
                <a:gd name="T43" fmla="*/ 13 h 892"/>
                <a:gd name="T44" fmla="*/ 25 w 1922"/>
                <a:gd name="T45" fmla="*/ 12 h 892"/>
                <a:gd name="T46" fmla="*/ 27 w 1922"/>
                <a:gd name="T47" fmla="*/ 11 h 892"/>
                <a:gd name="T48" fmla="*/ 28 w 1922"/>
                <a:gd name="T49" fmla="*/ 11 h 892"/>
                <a:gd name="T50" fmla="*/ 26 w 1922"/>
                <a:gd name="T51" fmla="*/ 10 h 892"/>
                <a:gd name="T52" fmla="*/ 24 w 1922"/>
                <a:gd name="T53" fmla="*/ 7 h 892"/>
                <a:gd name="T54" fmla="*/ 22 w 1922"/>
                <a:gd name="T55" fmla="*/ 7 h 892"/>
                <a:gd name="T56" fmla="*/ 20 w 1922"/>
                <a:gd name="T57" fmla="*/ 7 h 892"/>
                <a:gd name="T58" fmla="*/ 19 w 1922"/>
                <a:gd name="T59" fmla="*/ 6 h 892"/>
                <a:gd name="T60" fmla="*/ 17 w 1922"/>
                <a:gd name="T61" fmla="*/ 5 h 892"/>
                <a:gd name="T62" fmla="*/ 14 w 1922"/>
                <a:gd name="T63" fmla="*/ 3 h 892"/>
                <a:gd name="T64" fmla="*/ 12 w 1922"/>
                <a:gd name="T65" fmla="*/ 3 h 892"/>
                <a:gd name="T66" fmla="*/ 9 w 1922"/>
                <a:gd name="T67" fmla="*/ 2 h 892"/>
                <a:gd name="T68" fmla="*/ 7 w 1922"/>
                <a:gd name="T69" fmla="*/ 2 h 892"/>
                <a:gd name="T70" fmla="*/ 4 w 1922"/>
                <a:gd name="T71" fmla="*/ 1 h 892"/>
                <a:gd name="T72" fmla="*/ 1 w 1922"/>
                <a:gd name="T73" fmla="*/ 1 h 892"/>
                <a:gd name="T74" fmla="*/ 0 w 1922"/>
                <a:gd name="T75" fmla="*/ 0 h 89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922"/>
                <a:gd name="T115" fmla="*/ 0 h 892"/>
                <a:gd name="T116" fmla="*/ 1922 w 1922"/>
                <a:gd name="T117" fmla="*/ 892 h 89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922" h="892">
                  <a:moveTo>
                    <a:pt x="0" y="0"/>
                  </a:moveTo>
                  <a:lnTo>
                    <a:pt x="177" y="19"/>
                  </a:lnTo>
                  <a:lnTo>
                    <a:pt x="374" y="54"/>
                  </a:lnTo>
                  <a:lnTo>
                    <a:pt x="494" y="80"/>
                  </a:lnTo>
                  <a:lnTo>
                    <a:pt x="561" y="95"/>
                  </a:lnTo>
                  <a:lnTo>
                    <a:pt x="627" y="112"/>
                  </a:lnTo>
                  <a:lnTo>
                    <a:pt x="697" y="133"/>
                  </a:lnTo>
                  <a:lnTo>
                    <a:pt x="772" y="154"/>
                  </a:lnTo>
                  <a:lnTo>
                    <a:pt x="846" y="177"/>
                  </a:lnTo>
                  <a:lnTo>
                    <a:pt x="924" y="204"/>
                  </a:lnTo>
                  <a:lnTo>
                    <a:pt x="1002" y="232"/>
                  </a:lnTo>
                  <a:lnTo>
                    <a:pt x="1082" y="263"/>
                  </a:lnTo>
                  <a:lnTo>
                    <a:pt x="1123" y="280"/>
                  </a:lnTo>
                  <a:lnTo>
                    <a:pt x="1163" y="295"/>
                  </a:lnTo>
                  <a:lnTo>
                    <a:pt x="1205" y="314"/>
                  </a:lnTo>
                  <a:lnTo>
                    <a:pt x="1247" y="331"/>
                  </a:lnTo>
                  <a:lnTo>
                    <a:pt x="1289" y="352"/>
                  </a:lnTo>
                  <a:lnTo>
                    <a:pt x="1331" y="371"/>
                  </a:lnTo>
                  <a:lnTo>
                    <a:pt x="1414" y="413"/>
                  </a:lnTo>
                  <a:lnTo>
                    <a:pt x="1500" y="457"/>
                  </a:lnTo>
                  <a:lnTo>
                    <a:pt x="1584" y="504"/>
                  </a:lnTo>
                  <a:lnTo>
                    <a:pt x="1669" y="555"/>
                  </a:lnTo>
                  <a:lnTo>
                    <a:pt x="1711" y="582"/>
                  </a:lnTo>
                  <a:lnTo>
                    <a:pt x="1755" y="611"/>
                  </a:lnTo>
                  <a:lnTo>
                    <a:pt x="1797" y="637"/>
                  </a:lnTo>
                  <a:lnTo>
                    <a:pt x="1838" y="668"/>
                  </a:lnTo>
                  <a:lnTo>
                    <a:pt x="1880" y="698"/>
                  </a:lnTo>
                  <a:lnTo>
                    <a:pt x="1922" y="729"/>
                  </a:lnTo>
                  <a:lnTo>
                    <a:pt x="1890" y="738"/>
                  </a:lnTo>
                  <a:lnTo>
                    <a:pt x="1798" y="759"/>
                  </a:lnTo>
                  <a:lnTo>
                    <a:pt x="1732" y="774"/>
                  </a:lnTo>
                  <a:lnTo>
                    <a:pt x="1652" y="789"/>
                  </a:lnTo>
                  <a:lnTo>
                    <a:pt x="1561" y="806"/>
                  </a:lnTo>
                  <a:lnTo>
                    <a:pt x="1458" y="824"/>
                  </a:lnTo>
                  <a:lnTo>
                    <a:pt x="1342" y="841"/>
                  </a:lnTo>
                  <a:lnTo>
                    <a:pt x="1217" y="856"/>
                  </a:lnTo>
                  <a:lnTo>
                    <a:pt x="1082" y="869"/>
                  </a:lnTo>
                  <a:lnTo>
                    <a:pt x="939" y="881"/>
                  </a:lnTo>
                  <a:lnTo>
                    <a:pt x="625" y="892"/>
                  </a:lnTo>
                  <a:lnTo>
                    <a:pt x="283" y="886"/>
                  </a:lnTo>
                  <a:lnTo>
                    <a:pt x="289" y="871"/>
                  </a:lnTo>
                  <a:lnTo>
                    <a:pt x="815" y="860"/>
                  </a:lnTo>
                  <a:lnTo>
                    <a:pt x="1296" y="805"/>
                  </a:lnTo>
                  <a:lnTo>
                    <a:pt x="1418" y="782"/>
                  </a:lnTo>
                  <a:lnTo>
                    <a:pt x="1538" y="753"/>
                  </a:lnTo>
                  <a:lnTo>
                    <a:pt x="1597" y="736"/>
                  </a:lnTo>
                  <a:lnTo>
                    <a:pt x="1656" y="719"/>
                  </a:lnTo>
                  <a:lnTo>
                    <a:pt x="1711" y="700"/>
                  </a:lnTo>
                  <a:lnTo>
                    <a:pt x="1764" y="679"/>
                  </a:lnTo>
                  <a:lnTo>
                    <a:pt x="1732" y="654"/>
                  </a:lnTo>
                  <a:lnTo>
                    <a:pt x="1692" y="628"/>
                  </a:lnTo>
                  <a:lnTo>
                    <a:pt x="1635" y="592"/>
                  </a:lnTo>
                  <a:lnTo>
                    <a:pt x="1566" y="550"/>
                  </a:lnTo>
                  <a:lnTo>
                    <a:pt x="1483" y="500"/>
                  </a:lnTo>
                  <a:lnTo>
                    <a:pt x="1435" y="474"/>
                  </a:lnTo>
                  <a:lnTo>
                    <a:pt x="1386" y="447"/>
                  </a:lnTo>
                  <a:lnTo>
                    <a:pt x="1333" y="420"/>
                  </a:lnTo>
                  <a:lnTo>
                    <a:pt x="1277" y="392"/>
                  </a:lnTo>
                  <a:lnTo>
                    <a:pt x="1218" y="363"/>
                  </a:lnTo>
                  <a:lnTo>
                    <a:pt x="1158" y="335"/>
                  </a:lnTo>
                  <a:lnTo>
                    <a:pt x="1093" y="306"/>
                  </a:lnTo>
                  <a:lnTo>
                    <a:pt x="1025" y="278"/>
                  </a:lnTo>
                  <a:lnTo>
                    <a:pt x="956" y="249"/>
                  </a:lnTo>
                  <a:lnTo>
                    <a:pt x="884" y="223"/>
                  </a:lnTo>
                  <a:lnTo>
                    <a:pt x="810" y="196"/>
                  </a:lnTo>
                  <a:lnTo>
                    <a:pt x="732" y="169"/>
                  </a:lnTo>
                  <a:lnTo>
                    <a:pt x="654" y="145"/>
                  </a:lnTo>
                  <a:lnTo>
                    <a:pt x="572" y="122"/>
                  </a:lnTo>
                  <a:lnTo>
                    <a:pt x="488" y="99"/>
                  </a:lnTo>
                  <a:lnTo>
                    <a:pt x="405" y="80"/>
                  </a:lnTo>
                  <a:lnTo>
                    <a:pt x="317" y="61"/>
                  </a:lnTo>
                  <a:lnTo>
                    <a:pt x="228" y="44"/>
                  </a:lnTo>
                  <a:lnTo>
                    <a:pt x="137" y="31"/>
                  </a:lnTo>
                  <a:lnTo>
                    <a:pt x="45" y="17"/>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55" name="Freeform 73"/>
            <p:cNvSpPr>
              <a:spLocks/>
            </p:cNvSpPr>
            <p:nvPr/>
          </p:nvSpPr>
          <p:spPr bwMode="auto">
            <a:xfrm>
              <a:off x="1388" y="862"/>
              <a:ext cx="149" cy="443"/>
            </a:xfrm>
            <a:custGeom>
              <a:avLst/>
              <a:gdLst>
                <a:gd name="T0" fmla="*/ 0 w 298"/>
                <a:gd name="T1" fmla="*/ 0 h 886"/>
                <a:gd name="T2" fmla="*/ 1 w 298"/>
                <a:gd name="T3" fmla="*/ 2 h 886"/>
                <a:gd name="T4" fmla="*/ 1 w 298"/>
                <a:gd name="T5" fmla="*/ 3 h 886"/>
                <a:gd name="T6" fmla="*/ 1 w 298"/>
                <a:gd name="T7" fmla="*/ 5 h 886"/>
                <a:gd name="T8" fmla="*/ 1 w 298"/>
                <a:gd name="T9" fmla="*/ 6 h 886"/>
                <a:gd name="T10" fmla="*/ 1 w 298"/>
                <a:gd name="T11" fmla="*/ 7 h 886"/>
                <a:gd name="T12" fmla="*/ 1 w 298"/>
                <a:gd name="T13" fmla="*/ 9 h 886"/>
                <a:gd name="T14" fmla="*/ 2 w 298"/>
                <a:gd name="T15" fmla="*/ 10 h 886"/>
                <a:gd name="T16" fmla="*/ 2 w 298"/>
                <a:gd name="T17" fmla="*/ 11 h 886"/>
                <a:gd name="T18" fmla="*/ 3 w 298"/>
                <a:gd name="T19" fmla="*/ 12 h 886"/>
                <a:gd name="T20" fmla="*/ 3 w 298"/>
                <a:gd name="T21" fmla="*/ 13 h 886"/>
                <a:gd name="T22" fmla="*/ 3 w 298"/>
                <a:gd name="T23" fmla="*/ 13 h 886"/>
                <a:gd name="T24" fmla="*/ 5 w 298"/>
                <a:gd name="T25" fmla="*/ 14 h 886"/>
                <a:gd name="T26" fmla="*/ 5 w 298"/>
                <a:gd name="T27" fmla="*/ 14 h 886"/>
                <a:gd name="T28" fmla="*/ 5 w 298"/>
                <a:gd name="T29" fmla="*/ 14 h 886"/>
                <a:gd name="T30" fmla="*/ 5 w 298"/>
                <a:gd name="T31" fmla="*/ 13 h 886"/>
                <a:gd name="T32" fmla="*/ 3 w 298"/>
                <a:gd name="T33" fmla="*/ 12 h 886"/>
                <a:gd name="T34" fmla="*/ 2 w 298"/>
                <a:gd name="T35" fmla="*/ 10 h 886"/>
                <a:gd name="T36" fmla="*/ 2 w 298"/>
                <a:gd name="T37" fmla="*/ 7 h 886"/>
                <a:gd name="T38" fmla="*/ 1 w 298"/>
                <a:gd name="T39" fmla="*/ 6 h 886"/>
                <a:gd name="T40" fmla="*/ 1 w 298"/>
                <a:gd name="T41" fmla="*/ 1 h 886"/>
                <a:gd name="T42" fmla="*/ 0 w 298"/>
                <a:gd name="T43" fmla="*/ 0 h 886"/>
                <a:gd name="T44" fmla="*/ 0 w 298"/>
                <a:gd name="T45" fmla="*/ 0 h 886"/>
                <a:gd name="T46" fmla="*/ 0 w 298"/>
                <a:gd name="T47" fmla="*/ 0 h 88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98"/>
                <a:gd name="T73" fmla="*/ 0 h 886"/>
                <a:gd name="T74" fmla="*/ 298 w 298"/>
                <a:gd name="T75" fmla="*/ 886 h 88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98" h="886">
                  <a:moveTo>
                    <a:pt x="0" y="0"/>
                  </a:moveTo>
                  <a:lnTo>
                    <a:pt x="13" y="90"/>
                  </a:lnTo>
                  <a:lnTo>
                    <a:pt x="32" y="189"/>
                  </a:lnTo>
                  <a:lnTo>
                    <a:pt x="59" y="312"/>
                  </a:lnTo>
                  <a:lnTo>
                    <a:pt x="76" y="381"/>
                  </a:lnTo>
                  <a:lnTo>
                    <a:pt x="97" y="453"/>
                  </a:lnTo>
                  <a:lnTo>
                    <a:pt x="119" y="527"/>
                  </a:lnTo>
                  <a:lnTo>
                    <a:pt x="146" y="601"/>
                  </a:lnTo>
                  <a:lnTo>
                    <a:pt x="175" y="675"/>
                  </a:lnTo>
                  <a:lnTo>
                    <a:pt x="207" y="748"/>
                  </a:lnTo>
                  <a:lnTo>
                    <a:pt x="224" y="784"/>
                  </a:lnTo>
                  <a:lnTo>
                    <a:pt x="243" y="818"/>
                  </a:lnTo>
                  <a:lnTo>
                    <a:pt x="262" y="852"/>
                  </a:lnTo>
                  <a:lnTo>
                    <a:pt x="283" y="886"/>
                  </a:lnTo>
                  <a:lnTo>
                    <a:pt x="298" y="883"/>
                  </a:lnTo>
                  <a:lnTo>
                    <a:pt x="264" y="806"/>
                  </a:lnTo>
                  <a:lnTo>
                    <a:pt x="230" y="719"/>
                  </a:lnTo>
                  <a:lnTo>
                    <a:pt x="190" y="605"/>
                  </a:lnTo>
                  <a:lnTo>
                    <a:pt x="152" y="474"/>
                  </a:lnTo>
                  <a:lnTo>
                    <a:pt x="119" y="327"/>
                  </a:lnTo>
                  <a:lnTo>
                    <a:pt x="99" y="17"/>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56" name="Freeform 74"/>
            <p:cNvSpPr>
              <a:spLocks/>
            </p:cNvSpPr>
            <p:nvPr/>
          </p:nvSpPr>
          <p:spPr bwMode="auto">
            <a:xfrm>
              <a:off x="1535" y="887"/>
              <a:ext cx="44" cy="414"/>
            </a:xfrm>
            <a:custGeom>
              <a:avLst/>
              <a:gdLst>
                <a:gd name="T0" fmla="*/ 1 w 88"/>
                <a:gd name="T1" fmla="*/ 0 h 829"/>
                <a:gd name="T2" fmla="*/ 1 w 88"/>
                <a:gd name="T3" fmla="*/ 12 h 829"/>
                <a:gd name="T4" fmla="*/ 1 w 88"/>
                <a:gd name="T5" fmla="*/ 12 h 829"/>
                <a:gd name="T6" fmla="*/ 1 w 88"/>
                <a:gd name="T7" fmla="*/ 11 h 829"/>
                <a:gd name="T8" fmla="*/ 1 w 88"/>
                <a:gd name="T9" fmla="*/ 9 h 829"/>
                <a:gd name="T10" fmla="*/ 0 w 88"/>
                <a:gd name="T11" fmla="*/ 4 h 829"/>
                <a:gd name="T12" fmla="*/ 1 w 88"/>
                <a:gd name="T13" fmla="*/ 0 h 829"/>
                <a:gd name="T14" fmla="*/ 1 w 88"/>
                <a:gd name="T15" fmla="*/ 0 h 829"/>
                <a:gd name="T16" fmla="*/ 1 w 88"/>
                <a:gd name="T17" fmla="*/ 0 h 829"/>
                <a:gd name="T18" fmla="*/ 1 w 88"/>
                <a:gd name="T19" fmla="*/ 0 h 82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8"/>
                <a:gd name="T31" fmla="*/ 0 h 829"/>
                <a:gd name="T32" fmla="*/ 88 w 88"/>
                <a:gd name="T33" fmla="*/ 829 h 82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8" h="829">
                  <a:moveTo>
                    <a:pt x="88" y="11"/>
                  </a:moveTo>
                  <a:lnTo>
                    <a:pt x="78" y="827"/>
                  </a:lnTo>
                  <a:lnTo>
                    <a:pt x="67" y="829"/>
                  </a:lnTo>
                  <a:lnTo>
                    <a:pt x="52" y="760"/>
                  </a:lnTo>
                  <a:lnTo>
                    <a:pt x="23" y="576"/>
                  </a:lnTo>
                  <a:lnTo>
                    <a:pt x="0" y="312"/>
                  </a:lnTo>
                  <a:lnTo>
                    <a:pt x="4" y="0"/>
                  </a:lnTo>
                  <a:lnTo>
                    <a:pt x="88"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57" name="Freeform 75"/>
            <p:cNvSpPr>
              <a:spLocks/>
            </p:cNvSpPr>
            <p:nvPr/>
          </p:nvSpPr>
          <p:spPr bwMode="auto">
            <a:xfrm>
              <a:off x="1600" y="937"/>
              <a:ext cx="529" cy="226"/>
            </a:xfrm>
            <a:custGeom>
              <a:avLst/>
              <a:gdLst>
                <a:gd name="T0" fmla="*/ 1 w 1059"/>
                <a:gd name="T1" fmla="*/ 1 h 451"/>
                <a:gd name="T2" fmla="*/ 3 w 1059"/>
                <a:gd name="T3" fmla="*/ 2 h 451"/>
                <a:gd name="T4" fmla="*/ 5 w 1059"/>
                <a:gd name="T5" fmla="*/ 2 h 451"/>
                <a:gd name="T6" fmla="*/ 7 w 1059"/>
                <a:gd name="T7" fmla="*/ 3 h 451"/>
                <a:gd name="T8" fmla="*/ 8 w 1059"/>
                <a:gd name="T9" fmla="*/ 4 h 451"/>
                <a:gd name="T10" fmla="*/ 10 w 1059"/>
                <a:gd name="T11" fmla="*/ 4 h 451"/>
                <a:gd name="T12" fmla="*/ 11 w 1059"/>
                <a:gd name="T13" fmla="*/ 5 h 451"/>
                <a:gd name="T14" fmla="*/ 12 w 1059"/>
                <a:gd name="T15" fmla="*/ 5 h 451"/>
                <a:gd name="T16" fmla="*/ 15 w 1059"/>
                <a:gd name="T17" fmla="*/ 6 h 451"/>
                <a:gd name="T18" fmla="*/ 16 w 1059"/>
                <a:gd name="T19" fmla="*/ 8 h 451"/>
                <a:gd name="T20" fmla="*/ 15 w 1059"/>
                <a:gd name="T21" fmla="*/ 7 h 451"/>
                <a:gd name="T22" fmla="*/ 13 w 1059"/>
                <a:gd name="T23" fmla="*/ 6 h 451"/>
                <a:gd name="T24" fmla="*/ 11 w 1059"/>
                <a:gd name="T25" fmla="*/ 6 h 451"/>
                <a:gd name="T26" fmla="*/ 9 w 1059"/>
                <a:gd name="T27" fmla="*/ 5 h 451"/>
                <a:gd name="T28" fmla="*/ 6 w 1059"/>
                <a:gd name="T29" fmla="*/ 4 h 451"/>
                <a:gd name="T30" fmla="*/ 3 w 1059"/>
                <a:gd name="T31" fmla="*/ 3 h 451"/>
                <a:gd name="T32" fmla="*/ 0 w 1059"/>
                <a:gd name="T33" fmla="*/ 3 h 451"/>
                <a:gd name="T34" fmla="*/ 1 w 1059"/>
                <a:gd name="T35" fmla="*/ 2 h 451"/>
                <a:gd name="T36" fmla="*/ 4 w 1059"/>
                <a:gd name="T37" fmla="*/ 3 h 451"/>
                <a:gd name="T38" fmla="*/ 6 w 1059"/>
                <a:gd name="T39" fmla="*/ 4 h 451"/>
                <a:gd name="T40" fmla="*/ 9 w 1059"/>
                <a:gd name="T41" fmla="*/ 5 h 451"/>
                <a:gd name="T42" fmla="*/ 11 w 1059"/>
                <a:gd name="T43" fmla="*/ 5 h 451"/>
                <a:gd name="T44" fmla="*/ 14 w 1059"/>
                <a:gd name="T45" fmla="*/ 6 h 451"/>
                <a:gd name="T46" fmla="*/ 15 w 1059"/>
                <a:gd name="T47" fmla="*/ 7 h 451"/>
                <a:gd name="T48" fmla="*/ 14 w 1059"/>
                <a:gd name="T49" fmla="*/ 6 h 451"/>
                <a:gd name="T50" fmla="*/ 12 w 1059"/>
                <a:gd name="T51" fmla="*/ 5 h 451"/>
                <a:gd name="T52" fmla="*/ 10 w 1059"/>
                <a:gd name="T53" fmla="*/ 5 h 451"/>
                <a:gd name="T54" fmla="*/ 9 w 1059"/>
                <a:gd name="T55" fmla="*/ 4 h 451"/>
                <a:gd name="T56" fmla="*/ 8 w 1059"/>
                <a:gd name="T57" fmla="*/ 4 h 451"/>
                <a:gd name="T58" fmla="*/ 7 w 1059"/>
                <a:gd name="T59" fmla="*/ 3 h 451"/>
                <a:gd name="T60" fmla="*/ 5 w 1059"/>
                <a:gd name="T61" fmla="*/ 3 h 451"/>
                <a:gd name="T62" fmla="*/ 4 w 1059"/>
                <a:gd name="T63" fmla="*/ 2 h 451"/>
                <a:gd name="T64" fmla="*/ 1 w 1059"/>
                <a:gd name="T65" fmla="*/ 1 h 451"/>
                <a:gd name="T66" fmla="*/ 0 w 1059"/>
                <a:gd name="T67" fmla="*/ 0 h 451"/>
                <a:gd name="T68" fmla="*/ 0 w 1059"/>
                <a:gd name="T69" fmla="*/ 0 h 45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059"/>
                <a:gd name="T106" fmla="*/ 0 h 451"/>
                <a:gd name="T107" fmla="*/ 1059 w 1059"/>
                <a:gd name="T108" fmla="*/ 451 h 45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059" h="451">
                  <a:moveTo>
                    <a:pt x="3" y="0"/>
                  </a:moveTo>
                  <a:lnTo>
                    <a:pt x="99" y="31"/>
                  </a:lnTo>
                  <a:lnTo>
                    <a:pt x="148" y="46"/>
                  </a:lnTo>
                  <a:lnTo>
                    <a:pt x="207" y="65"/>
                  </a:lnTo>
                  <a:lnTo>
                    <a:pt x="273" y="88"/>
                  </a:lnTo>
                  <a:lnTo>
                    <a:pt x="346" y="113"/>
                  </a:lnTo>
                  <a:lnTo>
                    <a:pt x="424" y="143"/>
                  </a:lnTo>
                  <a:lnTo>
                    <a:pt x="466" y="158"/>
                  </a:lnTo>
                  <a:lnTo>
                    <a:pt x="507" y="175"/>
                  </a:lnTo>
                  <a:lnTo>
                    <a:pt x="551" y="193"/>
                  </a:lnTo>
                  <a:lnTo>
                    <a:pt x="595" y="210"/>
                  </a:lnTo>
                  <a:lnTo>
                    <a:pt x="640" y="229"/>
                  </a:lnTo>
                  <a:lnTo>
                    <a:pt x="684" y="248"/>
                  </a:lnTo>
                  <a:lnTo>
                    <a:pt x="730" y="269"/>
                  </a:lnTo>
                  <a:lnTo>
                    <a:pt x="775" y="289"/>
                  </a:lnTo>
                  <a:lnTo>
                    <a:pt x="823" y="310"/>
                  </a:lnTo>
                  <a:lnTo>
                    <a:pt x="869" y="333"/>
                  </a:lnTo>
                  <a:lnTo>
                    <a:pt x="962" y="381"/>
                  </a:lnTo>
                  <a:lnTo>
                    <a:pt x="1053" y="430"/>
                  </a:lnTo>
                  <a:lnTo>
                    <a:pt x="1059" y="451"/>
                  </a:lnTo>
                  <a:lnTo>
                    <a:pt x="1038" y="442"/>
                  </a:lnTo>
                  <a:lnTo>
                    <a:pt x="977" y="417"/>
                  </a:lnTo>
                  <a:lnTo>
                    <a:pt x="931" y="402"/>
                  </a:lnTo>
                  <a:lnTo>
                    <a:pt x="878" y="381"/>
                  </a:lnTo>
                  <a:lnTo>
                    <a:pt x="817" y="360"/>
                  </a:lnTo>
                  <a:lnTo>
                    <a:pt x="749" y="335"/>
                  </a:lnTo>
                  <a:lnTo>
                    <a:pt x="673" y="310"/>
                  </a:lnTo>
                  <a:lnTo>
                    <a:pt x="591" y="286"/>
                  </a:lnTo>
                  <a:lnTo>
                    <a:pt x="504" y="259"/>
                  </a:lnTo>
                  <a:lnTo>
                    <a:pt x="412" y="234"/>
                  </a:lnTo>
                  <a:lnTo>
                    <a:pt x="313" y="208"/>
                  </a:lnTo>
                  <a:lnTo>
                    <a:pt x="213" y="183"/>
                  </a:lnTo>
                  <a:lnTo>
                    <a:pt x="108" y="160"/>
                  </a:lnTo>
                  <a:lnTo>
                    <a:pt x="0" y="139"/>
                  </a:lnTo>
                  <a:lnTo>
                    <a:pt x="9" y="97"/>
                  </a:lnTo>
                  <a:lnTo>
                    <a:pt x="102" y="122"/>
                  </a:lnTo>
                  <a:lnTo>
                    <a:pt x="209" y="153"/>
                  </a:lnTo>
                  <a:lnTo>
                    <a:pt x="272" y="172"/>
                  </a:lnTo>
                  <a:lnTo>
                    <a:pt x="342" y="191"/>
                  </a:lnTo>
                  <a:lnTo>
                    <a:pt x="418" y="213"/>
                  </a:lnTo>
                  <a:lnTo>
                    <a:pt x="496" y="238"/>
                  </a:lnTo>
                  <a:lnTo>
                    <a:pt x="578" y="265"/>
                  </a:lnTo>
                  <a:lnTo>
                    <a:pt x="659" y="291"/>
                  </a:lnTo>
                  <a:lnTo>
                    <a:pt x="745" y="320"/>
                  </a:lnTo>
                  <a:lnTo>
                    <a:pt x="829" y="350"/>
                  </a:lnTo>
                  <a:lnTo>
                    <a:pt x="910" y="381"/>
                  </a:lnTo>
                  <a:lnTo>
                    <a:pt x="950" y="398"/>
                  </a:lnTo>
                  <a:lnTo>
                    <a:pt x="990" y="413"/>
                  </a:lnTo>
                  <a:lnTo>
                    <a:pt x="1000" y="407"/>
                  </a:lnTo>
                  <a:lnTo>
                    <a:pt x="914" y="364"/>
                  </a:lnTo>
                  <a:lnTo>
                    <a:pt x="869" y="343"/>
                  </a:lnTo>
                  <a:lnTo>
                    <a:pt x="815" y="318"/>
                  </a:lnTo>
                  <a:lnTo>
                    <a:pt x="755" y="291"/>
                  </a:lnTo>
                  <a:lnTo>
                    <a:pt x="688" y="263"/>
                  </a:lnTo>
                  <a:lnTo>
                    <a:pt x="652" y="248"/>
                  </a:lnTo>
                  <a:lnTo>
                    <a:pt x="614" y="232"/>
                  </a:lnTo>
                  <a:lnTo>
                    <a:pt x="576" y="217"/>
                  </a:lnTo>
                  <a:lnTo>
                    <a:pt x="538" y="202"/>
                  </a:lnTo>
                  <a:lnTo>
                    <a:pt x="496" y="185"/>
                  </a:lnTo>
                  <a:lnTo>
                    <a:pt x="454" y="170"/>
                  </a:lnTo>
                  <a:lnTo>
                    <a:pt x="412" y="154"/>
                  </a:lnTo>
                  <a:lnTo>
                    <a:pt x="370" y="139"/>
                  </a:lnTo>
                  <a:lnTo>
                    <a:pt x="325" y="124"/>
                  </a:lnTo>
                  <a:lnTo>
                    <a:pt x="281" y="109"/>
                  </a:lnTo>
                  <a:lnTo>
                    <a:pt x="192" y="80"/>
                  </a:lnTo>
                  <a:lnTo>
                    <a:pt x="100" y="56"/>
                  </a:lnTo>
                  <a:lnTo>
                    <a:pt x="9" y="31"/>
                  </a:lnTo>
                  <a:lnTo>
                    <a:pt x="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58" name="Freeform 76"/>
            <p:cNvSpPr>
              <a:spLocks/>
            </p:cNvSpPr>
            <p:nvPr/>
          </p:nvSpPr>
          <p:spPr bwMode="auto">
            <a:xfrm>
              <a:off x="1600" y="937"/>
              <a:ext cx="24" cy="70"/>
            </a:xfrm>
            <a:custGeom>
              <a:avLst/>
              <a:gdLst>
                <a:gd name="T0" fmla="*/ 1 w 47"/>
                <a:gd name="T1" fmla="*/ 0 h 139"/>
                <a:gd name="T2" fmla="*/ 0 w 47"/>
                <a:gd name="T3" fmla="*/ 3 h 139"/>
                <a:gd name="T4" fmla="*/ 1 w 47"/>
                <a:gd name="T5" fmla="*/ 3 h 139"/>
                <a:gd name="T6" fmla="*/ 1 w 47"/>
                <a:gd name="T7" fmla="*/ 0 h 139"/>
                <a:gd name="T8" fmla="*/ 1 w 47"/>
                <a:gd name="T9" fmla="*/ 0 h 139"/>
                <a:gd name="T10" fmla="*/ 1 w 47"/>
                <a:gd name="T11" fmla="*/ 0 h 139"/>
                <a:gd name="T12" fmla="*/ 1 w 47"/>
                <a:gd name="T13" fmla="*/ 0 h 139"/>
                <a:gd name="T14" fmla="*/ 0 60000 65536"/>
                <a:gd name="T15" fmla="*/ 0 60000 65536"/>
                <a:gd name="T16" fmla="*/ 0 60000 65536"/>
                <a:gd name="T17" fmla="*/ 0 60000 65536"/>
                <a:gd name="T18" fmla="*/ 0 60000 65536"/>
                <a:gd name="T19" fmla="*/ 0 60000 65536"/>
                <a:gd name="T20" fmla="*/ 0 60000 65536"/>
                <a:gd name="T21" fmla="*/ 0 w 47"/>
                <a:gd name="T22" fmla="*/ 0 h 139"/>
                <a:gd name="T23" fmla="*/ 47 w 47"/>
                <a:gd name="T24" fmla="*/ 139 h 13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7" h="139">
                  <a:moveTo>
                    <a:pt x="3" y="0"/>
                  </a:moveTo>
                  <a:lnTo>
                    <a:pt x="0" y="139"/>
                  </a:lnTo>
                  <a:lnTo>
                    <a:pt x="47" y="130"/>
                  </a:lnTo>
                  <a:lnTo>
                    <a:pt x="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59" name="Freeform 77"/>
            <p:cNvSpPr>
              <a:spLocks/>
            </p:cNvSpPr>
            <p:nvPr/>
          </p:nvSpPr>
          <p:spPr bwMode="auto">
            <a:xfrm>
              <a:off x="1607" y="1142"/>
              <a:ext cx="550" cy="100"/>
            </a:xfrm>
            <a:custGeom>
              <a:avLst/>
              <a:gdLst>
                <a:gd name="T0" fmla="*/ 0 w 1101"/>
                <a:gd name="T1" fmla="*/ 0 h 202"/>
                <a:gd name="T2" fmla="*/ 1 w 1101"/>
                <a:gd name="T3" fmla="*/ 0 h 202"/>
                <a:gd name="T4" fmla="*/ 3 w 1101"/>
                <a:gd name="T5" fmla="*/ 0 h 202"/>
                <a:gd name="T6" fmla="*/ 6 w 1101"/>
                <a:gd name="T7" fmla="*/ 1 h 202"/>
                <a:gd name="T8" fmla="*/ 9 w 1101"/>
                <a:gd name="T9" fmla="*/ 1 h 202"/>
                <a:gd name="T10" fmla="*/ 12 w 1101"/>
                <a:gd name="T11" fmla="*/ 1 h 202"/>
                <a:gd name="T12" fmla="*/ 14 w 1101"/>
                <a:gd name="T13" fmla="*/ 2 h 202"/>
                <a:gd name="T14" fmla="*/ 17 w 1101"/>
                <a:gd name="T15" fmla="*/ 2 h 202"/>
                <a:gd name="T16" fmla="*/ 16 w 1101"/>
                <a:gd name="T17" fmla="*/ 2 h 202"/>
                <a:gd name="T18" fmla="*/ 15 w 1101"/>
                <a:gd name="T19" fmla="*/ 2 h 202"/>
                <a:gd name="T20" fmla="*/ 11 w 1101"/>
                <a:gd name="T21" fmla="*/ 2 h 202"/>
                <a:gd name="T22" fmla="*/ 6 w 1101"/>
                <a:gd name="T23" fmla="*/ 3 h 202"/>
                <a:gd name="T24" fmla="*/ 0 w 1101"/>
                <a:gd name="T25" fmla="*/ 3 h 202"/>
                <a:gd name="T26" fmla="*/ 0 w 1101"/>
                <a:gd name="T27" fmla="*/ 2 h 202"/>
                <a:gd name="T28" fmla="*/ 2 w 1101"/>
                <a:gd name="T29" fmla="*/ 2 h 202"/>
                <a:gd name="T30" fmla="*/ 6 w 1101"/>
                <a:gd name="T31" fmla="*/ 2 h 202"/>
                <a:gd name="T32" fmla="*/ 11 w 1101"/>
                <a:gd name="T33" fmla="*/ 2 h 202"/>
                <a:gd name="T34" fmla="*/ 15 w 1101"/>
                <a:gd name="T35" fmla="*/ 2 h 202"/>
                <a:gd name="T36" fmla="*/ 15 w 1101"/>
                <a:gd name="T37" fmla="*/ 2 h 202"/>
                <a:gd name="T38" fmla="*/ 0 w 1101"/>
                <a:gd name="T39" fmla="*/ 0 h 202"/>
                <a:gd name="T40" fmla="*/ 0 w 1101"/>
                <a:gd name="T41" fmla="*/ 0 h 202"/>
                <a:gd name="T42" fmla="*/ 0 w 1101"/>
                <a:gd name="T43" fmla="*/ 0 h 202"/>
                <a:gd name="T44" fmla="*/ 0 w 1101"/>
                <a:gd name="T45" fmla="*/ 0 h 20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101"/>
                <a:gd name="T70" fmla="*/ 0 h 202"/>
                <a:gd name="T71" fmla="*/ 1101 w 1101"/>
                <a:gd name="T72" fmla="*/ 202 h 202"/>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101" h="202">
                  <a:moveTo>
                    <a:pt x="0" y="0"/>
                  </a:moveTo>
                  <a:lnTo>
                    <a:pt x="124" y="25"/>
                  </a:lnTo>
                  <a:lnTo>
                    <a:pt x="255" y="50"/>
                  </a:lnTo>
                  <a:lnTo>
                    <a:pt x="416" y="76"/>
                  </a:lnTo>
                  <a:lnTo>
                    <a:pt x="595" y="101"/>
                  </a:lnTo>
                  <a:lnTo>
                    <a:pt x="778" y="124"/>
                  </a:lnTo>
                  <a:lnTo>
                    <a:pt x="951" y="135"/>
                  </a:lnTo>
                  <a:lnTo>
                    <a:pt x="1101" y="135"/>
                  </a:lnTo>
                  <a:lnTo>
                    <a:pt x="1072" y="158"/>
                  </a:lnTo>
                  <a:lnTo>
                    <a:pt x="977" y="168"/>
                  </a:lnTo>
                  <a:lnTo>
                    <a:pt x="736" y="189"/>
                  </a:lnTo>
                  <a:lnTo>
                    <a:pt x="405" y="202"/>
                  </a:lnTo>
                  <a:lnTo>
                    <a:pt x="46" y="194"/>
                  </a:lnTo>
                  <a:lnTo>
                    <a:pt x="38" y="156"/>
                  </a:lnTo>
                  <a:lnTo>
                    <a:pt x="145" y="162"/>
                  </a:lnTo>
                  <a:lnTo>
                    <a:pt x="399" y="171"/>
                  </a:lnTo>
                  <a:lnTo>
                    <a:pt x="717" y="173"/>
                  </a:lnTo>
                  <a:lnTo>
                    <a:pt x="1006" y="154"/>
                  </a:lnTo>
                  <a:lnTo>
                    <a:pt x="1017" y="145"/>
                  </a:lnTo>
                  <a:lnTo>
                    <a:pt x="19" y="36"/>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60" name="Freeform 78"/>
            <p:cNvSpPr>
              <a:spLocks/>
            </p:cNvSpPr>
            <p:nvPr/>
          </p:nvSpPr>
          <p:spPr bwMode="auto">
            <a:xfrm>
              <a:off x="1607" y="1142"/>
              <a:ext cx="55" cy="97"/>
            </a:xfrm>
            <a:custGeom>
              <a:avLst/>
              <a:gdLst>
                <a:gd name="T0" fmla="*/ 0 w 110"/>
                <a:gd name="T1" fmla="*/ 0 h 194"/>
                <a:gd name="T2" fmla="*/ 1 w 110"/>
                <a:gd name="T3" fmla="*/ 3 h 194"/>
                <a:gd name="T4" fmla="*/ 2 w 110"/>
                <a:gd name="T5" fmla="*/ 3 h 194"/>
                <a:gd name="T6" fmla="*/ 0 w 110"/>
                <a:gd name="T7" fmla="*/ 0 h 194"/>
                <a:gd name="T8" fmla="*/ 0 w 110"/>
                <a:gd name="T9" fmla="*/ 0 h 194"/>
                <a:gd name="T10" fmla="*/ 0 w 110"/>
                <a:gd name="T11" fmla="*/ 0 h 194"/>
                <a:gd name="T12" fmla="*/ 0 w 110"/>
                <a:gd name="T13" fmla="*/ 0 h 194"/>
                <a:gd name="T14" fmla="*/ 0 60000 65536"/>
                <a:gd name="T15" fmla="*/ 0 60000 65536"/>
                <a:gd name="T16" fmla="*/ 0 60000 65536"/>
                <a:gd name="T17" fmla="*/ 0 60000 65536"/>
                <a:gd name="T18" fmla="*/ 0 60000 65536"/>
                <a:gd name="T19" fmla="*/ 0 60000 65536"/>
                <a:gd name="T20" fmla="*/ 0 60000 65536"/>
                <a:gd name="T21" fmla="*/ 0 w 110"/>
                <a:gd name="T22" fmla="*/ 0 h 194"/>
                <a:gd name="T23" fmla="*/ 110 w 110"/>
                <a:gd name="T24" fmla="*/ 194 h 19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0" h="194">
                  <a:moveTo>
                    <a:pt x="0" y="0"/>
                  </a:moveTo>
                  <a:lnTo>
                    <a:pt x="46" y="194"/>
                  </a:lnTo>
                  <a:lnTo>
                    <a:pt x="110" y="183"/>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61" name="Freeform 79"/>
            <p:cNvSpPr>
              <a:spLocks/>
            </p:cNvSpPr>
            <p:nvPr/>
          </p:nvSpPr>
          <p:spPr bwMode="auto">
            <a:xfrm>
              <a:off x="1600" y="1040"/>
              <a:ext cx="457" cy="132"/>
            </a:xfrm>
            <a:custGeom>
              <a:avLst/>
              <a:gdLst>
                <a:gd name="T0" fmla="*/ 0 w 914"/>
                <a:gd name="T1" fmla="*/ 0 h 264"/>
                <a:gd name="T2" fmla="*/ 2 w 914"/>
                <a:gd name="T3" fmla="*/ 1 h 264"/>
                <a:gd name="T4" fmla="*/ 4 w 914"/>
                <a:gd name="T5" fmla="*/ 1 h 264"/>
                <a:gd name="T6" fmla="*/ 5 w 914"/>
                <a:gd name="T7" fmla="*/ 1 h 264"/>
                <a:gd name="T8" fmla="*/ 6 w 914"/>
                <a:gd name="T9" fmla="*/ 1 h 264"/>
                <a:gd name="T10" fmla="*/ 7 w 914"/>
                <a:gd name="T11" fmla="*/ 1 h 264"/>
                <a:gd name="T12" fmla="*/ 7 w 914"/>
                <a:gd name="T13" fmla="*/ 1 h 264"/>
                <a:gd name="T14" fmla="*/ 9 w 914"/>
                <a:gd name="T15" fmla="*/ 2 h 264"/>
                <a:gd name="T16" fmla="*/ 10 w 914"/>
                <a:gd name="T17" fmla="*/ 2 h 264"/>
                <a:gd name="T18" fmla="*/ 12 w 914"/>
                <a:gd name="T19" fmla="*/ 2 h 264"/>
                <a:gd name="T20" fmla="*/ 13 w 914"/>
                <a:gd name="T21" fmla="*/ 3 h 264"/>
                <a:gd name="T22" fmla="*/ 14 w 914"/>
                <a:gd name="T23" fmla="*/ 3 h 264"/>
                <a:gd name="T24" fmla="*/ 14 w 914"/>
                <a:gd name="T25" fmla="*/ 3 h 264"/>
                <a:gd name="T26" fmla="*/ 14 w 914"/>
                <a:gd name="T27" fmla="*/ 4 h 264"/>
                <a:gd name="T28" fmla="*/ 10 w 914"/>
                <a:gd name="T29" fmla="*/ 3 h 264"/>
                <a:gd name="T30" fmla="*/ 7 w 914"/>
                <a:gd name="T31" fmla="*/ 3 h 264"/>
                <a:gd name="T32" fmla="*/ 6 w 914"/>
                <a:gd name="T33" fmla="*/ 3 h 264"/>
                <a:gd name="T34" fmla="*/ 3 w 914"/>
                <a:gd name="T35" fmla="*/ 2 h 264"/>
                <a:gd name="T36" fmla="*/ 1 w 914"/>
                <a:gd name="T37" fmla="*/ 2 h 264"/>
                <a:gd name="T38" fmla="*/ 1 w 914"/>
                <a:gd name="T39" fmla="*/ 1 h 264"/>
                <a:gd name="T40" fmla="*/ 2 w 914"/>
                <a:gd name="T41" fmla="*/ 2 h 264"/>
                <a:gd name="T42" fmla="*/ 3 w 914"/>
                <a:gd name="T43" fmla="*/ 2 h 264"/>
                <a:gd name="T44" fmla="*/ 5 w 914"/>
                <a:gd name="T45" fmla="*/ 2 h 264"/>
                <a:gd name="T46" fmla="*/ 7 w 914"/>
                <a:gd name="T47" fmla="*/ 3 h 264"/>
                <a:gd name="T48" fmla="*/ 10 w 914"/>
                <a:gd name="T49" fmla="*/ 3 h 264"/>
                <a:gd name="T50" fmla="*/ 12 w 914"/>
                <a:gd name="T51" fmla="*/ 3 h 264"/>
                <a:gd name="T52" fmla="*/ 14 w 914"/>
                <a:gd name="T53" fmla="*/ 3 h 264"/>
                <a:gd name="T54" fmla="*/ 14 w 914"/>
                <a:gd name="T55" fmla="*/ 3 h 264"/>
                <a:gd name="T56" fmla="*/ 13 w 914"/>
                <a:gd name="T57" fmla="*/ 3 h 264"/>
                <a:gd name="T58" fmla="*/ 12 w 914"/>
                <a:gd name="T59" fmla="*/ 2 h 264"/>
                <a:gd name="T60" fmla="*/ 11 w 914"/>
                <a:gd name="T61" fmla="*/ 2 h 264"/>
                <a:gd name="T62" fmla="*/ 10 w 914"/>
                <a:gd name="T63" fmla="*/ 2 h 264"/>
                <a:gd name="T64" fmla="*/ 9 w 914"/>
                <a:gd name="T65" fmla="*/ 2 h 264"/>
                <a:gd name="T66" fmla="*/ 7 w 914"/>
                <a:gd name="T67" fmla="*/ 1 h 264"/>
                <a:gd name="T68" fmla="*/ 7 w 914"/>
                <a:gd name="T69" fmla="*/ 1 h 264"/>
                <a:gd name="T70" fmla="*/ 6 w 914"/>
                <a:gd name="T71" fmla="*/ 1 h 264"/>
                <a:gd name="T72" fmla="*/ 4 w 914"/>
                <a:gd name="T73" fmla="*/ 1 h 264"/>
                <a:gd name="T74" fmla="*/ 3 w 914"/>
                <a:gd name="T75" fmla="*/ 1 h 264"/>
                <a:gd name="T76" fmla="*/ 2 w 914"/>
                <a:gd name="T77" fmla="*/ 1 h 264"/>
                <a:gd name="T78" fmla="*/ 1 w 914"/>
                <a:gd name="T79" fmla="*/ 1 h 264"/>
                <a:gd name="T80" fmla="*/ 0 w 914"/>
                <a:gd name="T81" fmla="*/ 0 h 264"/>
                <a:gd name="T82" fmla="*/ 0 w 914"/>
                <a:gd name="T83" fmla="*/ 0 h 264"/>
                <a:gd name="T84" fmla="*/ 0 w 914"/>
                <a:gd name="T85" fmla="*/ 0 h 26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914"/>
                <a:gd name="T130" fmla="*/ 0 h 264"/>
                <a:gd name="T131" fmla="*/ 914 w 914"/>
                <a:gd name="T132" fmla="*/ 264 h 26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914" h="264">
                  <a:moveTo>
                    <a:pt x="0" y="0"/>
                  </a:moveTo>
                  <a:lnTo>
                    <a:pt x="99" y="21"/>
                  </a:lnTo>
                  <a:lnTo>
                    <a:pt x="205" y="45"/>
                  </a:lnTo>
                  <a:lnTo>
                    <a:pt x="270" y="61"/>
                  </a:lnTo>
                  <a:lnTo>
                    <a:pt x="338" y="76"/>
                  </a:lnTo>
                  <a:lnTo>
                    <a:pt x="410" y="93"/>
                  </a:lnTo>
                  <a:lnTo>
                    <a:pt x="485" y="114"/>
                  </a:lnTo>
                  <a:lnTo>
                    <a:pt x="561" y="133"/>
                  </a:lnTo>
                  <a:lnTo>
                    <a:pt x="635" y="154"/>
                  </a:lnTo>
                  <a:lnTo>
                    <a:pt x="709" y="175"/>
                  </a:lnTo>
                  <a:lnTo>
                    <a:pt x="779" y="198"/>
                  </a:lnTo>
                  <a:lnTo>
                    <a:pt x="846" y="220"/>
                  </a:lnTo>
                  <a:lnTo>
                    <a:pt x="907" y="241"/>
                  </a:lnTo>
                  <a:lnTo>
                    <a:pt x="914" y="264"/>
                  </a:lnTo>
                  <a:lnTo>
                    <a:pt x="618" y="238"/>
                  </a:lnTo>
                  <a:lnTo>
                    <a:pt x="479" y="222"/>
                  </a:lnTo>
                  <a:lnTo>
                    <a:pt x="329" y="203"/>
                  </a:lnTo>
                  <a:lnTo>
                    <a:pt x="173" y="179"/>
                  </a:lnTo>
                  <a:lnTo>
                    <a:pt x="19" y="152"/>
                  </a:lnTo>
                  <a:lnTo>
                    <a:pt x="13" y="116"/>
                  </a:lnTo>
                  <a:lnTo>
                    <a:pt x="99" y="133"/>
                  </a:lnTo>
                  <a:lnTo>
                    <a:pt x="192" y="152"/>
                  </a:lnTo>
                  <a:lnTo>
                    <a:pt x="310" y="173"/>
                  </a:lnTo>
                  <a:lnTo>
                    <a:pt x="447" y="196"/>
                  </a:lnTo>
                  <a:lnTo>
                    <a:pt x="591" y="218"/>
                  </a:lnTo>
                  <a:lnTo>
                    <a:pt x="737" y="238"/>
                  </a:lnTo>
                  <a:lnTo>
                    <a:pt x="878" y="251"/>
                  </a:lnTo>
                  <a:lnTo>
                    <a:pt x="876" y="238"/>
                  </a:lnTo>
                  <a:lnTo>
                    <a:pt x="802" y="215"/>
                  </a:lnTo>
                  <a:lnTo>
                    <a:pt x="718" y="190"/>
                  </a:lnTo>
                  <a:lnTo>
                    <a:pt x="667" y="175"/>
                  </a:lnTo>
                  <a:lnTo>
                    <a:pt x="608" y="160"/>
                  </a:lnTo>
                  <a:lnTo>
                    <a:pt x="545" y="142"/>
                  </a:lnTo>
                  <a:lnTo>
                    <a:pt x="479" y="127"/>
                  </a:lnTo>
                  <a:lnTo>
                    <a:pt x="407" y="110"/>
                  </a:lnTo>
                  <a:lnTo>
                    <a:pt x="331" y="93"/>
                  </a:lnTo>
                  <a:lnTo>
                    <a:pt x="253" y="76"/>
                  </a:lnTo>
                  <a:lnTo>
                    <a:pt x="173" y="61"/>
                  </a:lnTo>
                  <a:lnTo>
                    <a:pt x="91" y="45"/>
                  </a:lnTo>
                  <a:lnTo>
                    <a:pt x="7" y="32"/>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62" name="Freeform 80"/>
            <p:cNvSpPr>
              <a:spLocks/>
            </p:cNvSpPr>
            <p:nvPr/>
          </p:nvSpPr>
          <p:spPr bwMode="auto">
            <a:xfrm>
              <a:off x="1600" y="1040"/>
              <a:ext cx="41" cy="76"/>
            </a:xfrm>
            <a:custGeom>
              <a:avLst/>
              <a:gdLst>
                <a:gd name="T0" fmla="*/ 0 w 81"/>
                <a:gd name="T1" fmla="*/ 0 h 152"/>
                <a:gd name="T2" fmla="*/ 1 w 81"/>
                <a:gd name="T3" fmla="*/ 2 h 152"/>
                <a:gd name="T4" fmla="*/ 2 w 81"/>
                <a:gd name="T5" fmla="*/ 2 h 152"/>
                <a:gd name="T6" fmla="*/ 0 w 81"/>
                <a:gd name="T7" fmla="*/ 0 h 152"/>
                <a:gd name="T8" fmla="*/ 0 w 81"/>
                <a:gd name="T9" fmla="*/ 0 h 152"/>
                <a:gd name="T10" fmla="*/ 0 w 81"/>
                <a:gd name="T11" fmla="*/ 0 h 152"/>
                <a:gd name="T12" fmla="*/ 0 w 81"/>
                <a:gd name="T13" fmla="*/ 0 h 152"/>
                <a:gd name="T14" fmla="*/ 0 60000 65536"/>
                <a:gd name="T15" fmla="*/ 0 60000 65536"/>
                <a:gd name="T16" fmla="*/ 0 60000 65536"/>
                <a:gd name="T17" fmla="*/ 0 60000 65536"/>
                <a:gd name="T18" fmla="*/ 0 60000 65536"/>
                <a:gd name="T19" fmla="*/ 0 60000 65536"/>
                <a:gd name="T20" fmla="*/ 0 60000 65536"/>
                <a:gd name="T21" fmla="*/ 0 w 81"/>
                <a:gd name="T22" fmla="*/ 0 h 152"/>
                <a:gd name="T23" fmla="*/ 81 w 81"/>
                <a:gd name="T24" fmla="*/ 152 h 15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1" h="152">
                  <a:moveTo>
                    <a:pt x="0" y="0"/>
                  </a:moveTo>
                  <a:lnTo>
                    <a:pt x="19" y="152"/>
                  </a:lnTo>
                  <a:lnTo>
                    <a:pt x="81" y="148"/>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63" name="Freeform 81"/>
            <p:cNvSpPr>
              <a:spLocks/>
            </p:cNvSpPr>
            <p:nvPr/>
          </p:nvSpPr>
          <p:spPr bwMode="auto">
            <a:xfrm>
              <a:off x="1269" y="864"/>
              <a:ext cx="191" cy="276"/>
            </a:xfrm>
            <a:custGeom>
              <a:avLst/>
              <a:gdLst>
                <a:gd name="T0" fmla="*/ 5 w 382"/>
                <a:gd name="T1" fmla="*/ 2 h 551"/>
                <a:gd name="T2" fmla="*/ 0 w 382"/>
                <a:gd name="T3" fmla="*/ 0 h 551"/>
                <a:gd name="T4" fmla="*/ 1 w 382"/>
                <a:gd name="T5" fmla="*/ 1 h 551"/>
                <a:gd name="T6" fmla="*/ 1 w 382"/>
                <a:gd name="T7" fmla="*/ 2 h 551"/>
                <a:gd name="T8" fmla="*/ 1 w 382"/>
                <a:gd name="T9" fmla="*/ 4 h 551"/>
                <a:gd name="T10" fmla="*/ 1 w 382"/>
                <a:gd name="T11" fmla="*/ 5 h 551"/>
                <a:gd name="T12" fmla="*/ 1 w 382"/>
                <a:gd name="T13" fmla="*/ 6 h 551"/>
                <a:gd name="T14" fmla="*/ 1 w 382"/>
                <a:gd name="T15" fmla="*/ 7 h 551"/>
                <a:gd name="T16" fmla="*/ 3 w 382"/>
                <a:gd name="T17" fmla="*/ 8 h 551"/>
                <a:gd name="T18" fmla="*/ 3 w 382"/>
                <a:gd name="T19" fmla="*/ 8 h 551"/>
                <a:gd name="T20" fmla="*/ 3 w 382"/>
                <a:gd name="T21" fmla="*/ 9 h 551"/>
                <a:gd name="T22" fmla="*/ 6 w 382"/>
                <a:gd name="T23" fmla="*/ 9 h 551"/>
                <a:gd name="T24" fmla="*/ 6 w 382"/>
                <a:gd name="T25" fmla="*/ 8 h 551"/>
                <a:gd name="T26" fmla="*/ 3 w 382"/>
                <a:gd name="T27" fmla="*/ 9 h 551"/>
                <a:gd name="T28" fmla="*/ 3 w 382"/>
                <a:gd name="T29" fmla="*/ 8 h 551"/>
                <a:gd name="T30" fmla="*/ 3 w 382"/>
                <a:gd name="T31" fmla="*/ 7 h 551"/>
                <a:gd name="T32" fmla="*/ 3 w 382"/>
                <a:gd name="T33" fmla="*/ 6 h 551"/>
                <a:gd name="T34" fmla="*/ 1 w 382"/>
                <a:gd name="T35" fmla="*/ 5 h 551"/>
                <a:gd name="T36" fmla="*/ 1 w 382"/>
                <a:gd name="T37" fmla="*/ 4 h 551"/>
                <a:gd name="T38" fmla="*/ 1 w 382"/>
                <a:gd name="T39" fmla="*/ 3 h 551"/>
                <a:gd name="T40" fmla="*/ 1 w 382"/>
                <a:gd name="T41" fmla="*/ 1 h 551"/>
                <a:gd name="T42" fmla="*/ 5 w 382"/>
                <a:gd name="T43" fmla="*/ 2 h 551"/>
                <a:gd name="T44" fmla="*/ 5 w 382"/>
                <a:gd name="T45" fmla="*/ 2 h 551"/>
                <a:gd name="T46" fmla="*/ 5 w 382"/>
                <a:gd name="T47" fmla="*/ 2 h 55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382"/>
                <a:gd name="T73" fmla="*/ 0 h 551"/>
                <a:gd name="T74" fmla="*/ 382 w 382"/>
                <a:gd name="T75" fmla="*/ 551 h 551"/>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382" h="551">
                  <a:moveTo>
                    <a:pt x="266" y="97"/>
                  </a:moveTo>
                  <a:lnTo>
                    <a:pt x="0" y="0"/>
                  </a:lnTo>
                  <a:lnTo>
                    <a:pt x="11" y="57"/>
                  </a:lnTo>
                  <a:lnTo>
                    <a:pt x="27" y="120"/>
                  </a:lnTo>
                  <a:lnTo>
                    <a:pt x="46" y="196"/>
                  </a:lnTo>
                  <a:lnTo>
                    <a:pt x="72" y="283"/>
                  </a:lnTo>
                  <a:lnTo>
                    <a:pt x="106" y="377"/>
                  </a:lnTo>
                  <a:lnTo>
                    <a:pt x="125" y="422"/>
                  </a:lnTo>
                  <a:lnTo>
                    <a:pt x="146" y="468"/>
                  </a:lnTo>
                  <a:lnTo>
                    <a:pt x="167" y="512"/>
                  </a:lnTo>
                  <a:lnTo>
                    <a:pt x="192" y="551"/>
                  </a:lnTo>
                  <a:lnTo>
                    <a:pt x="382" y="544"/>
                  </a:lnTo>
                  <a:lnTo>
                    <a:pt x="363" y="456"/>
                  </a:lnTo>
                  <a:lnTo>
                    <a:pt x="234" y="515"/>
                  </a:lnTo>
                  <a:lnTo>
                    <a:pt x="211" y="479"/>
                  </a:lnTo>
                  <a:lnTo>
                    <a:pt x="186" y="437"/>
                  </a:lnTo>
                  <a:lnTo>
                    <a:pt x="156" y="380"/>
                  </a:lnTo>
                  <a:lnTo>
                    <a:pt x="122" y="312"/>
                  </a:lnTo>
                  <a:lnTo>
                    <a:pt x="87" y="236"/>
                  </a:lnTo>
                  <a:lnTo>
                    <a:pt x="57" y="150"/>
                  </a:lnTo>
                  <a:lnTo>
                    <a:pt x="30" y="61"/>
                  </a:lnTo>
                  <a:lnTo>
                    <a:pt x="266" y="9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64" name="Freeform 82"/>
            <p:cNvSpPr>
              <a:spLocks/>
            </p:cNvSpPr>
            <p:nvPr/>
          </p:nvSpPr>
          <p:spPr bwMode="auto">
            <a:xfrm>
              <a:off x="1131" y="863"/>
              <a:ext cx="206" cy="223"/>
            </a:xfrm>
            <a:custGeom>
              <a:avLst/>
              <a:gdLst>
                <a:gd name="T0" fmla="*/ 4 w 413"/>
                <a:gd name="T1" fmla="*/ 2 h 445"/>
                <a:gd name="T2" fmla="*/ 0 w 413"/>
                <a:gd name="T3" fmla="*/ 0 h 445"/>
                <a:gd name="T4" fmla="*/ 0 w 413"/>
                <a:gd name="T5" fmla="*/ 3 h 445"/>
                <a:gd name="T6" fmla="*/ 0 w 413"/>
                <a:gd name="T7" fmla="*/ 4 h 445"/>
                <a:gd name="T8" fmla="*/ 1 w 413"/>
                <a:gd name="T9" fmla="*/ 5 h 445"/>
                <a:gd name="T10" fmla="*/ 1 w 413"/>
                <a:gd name="T11" fmla="*/ 6 h 445"/>
                <a:gd name="T12" fmla="*/ 2 w 413"/>
                <a:gd name="T13" fmla="*/ 7 h 445"/>
                <a:gd name="T14" fmla="*/ 2 w 413"/>
                <a:gd name="T15" fmla="*/ 7 h 445"/>
                <a:gd name="T16" fmla="*/ 6 w 413"/>
                <a:gd name="T17" fmla="*/ 7 h 445"/>
                <a:gd name="T18" fmla="*/ 6 w 413"/>
                <a:gd name="T19" fmla="*/ 6 h 445"/>
                <a:gd name="T20" fmla="*/ 3 w 413"/>
                <a:gd name="T21" fmla="*/ 7 h 445"/>
                <a:gd name="T22" fmla="*/ 2 w 413"/>
                <a:gd name="T23" fmla="*/ 6 h 445"/>
                <a:gd name="T24" fmla="*/ 2 w 413"/>
                <a:gd name="T25" fmla="*/ 6 h 445"/>
                <a:gd name="T26" fmla="*/ 1 w 413"/>
                <a:gd name="T27" fmla="*/ 5 h 445"/>
                <a:gd name="T28" fmla="*/ 1 w 413"/>
                <a:gd name="T29" fmla="*/ 4 h 445"/>
                <a:gd name="T30" fmla="*/ 0 w 413"/>
                <a:gd name="T31" fmla="*/ 3 h 445"/>
                <a:gd name="T32" fmla="*/ 0 w 413"/>
                <a:gd name="T33" fmla="*/ 1 h 445"/>
                <a:gd name="T34" fmla="*/ 4 w 413"/>
                <a:gd name="T35" fmla="*/ 2 h 445"/>
                <a:gd name="T36" fmla="*/ 4 w 413"/>
                <a:gd name="T37" fmla="*/ 2 h 445"/>
                <a:gd name="T38" fmla="*/ 4 w 413"/>
                <a:gd name="T39" fmla="*/ 2 h 44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413"/>
                <a:gd name="T61" fmla="*/ 0 h 445"/>
                <a:gd name="T62" fmla="*/ 413 w 413"/>
                <a:gd name="T63" fmla="*/ 445 h 445"/>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413" h="445">
                  <a:moveTo>
                    <a:pt x="303" y="95"/>
                  </a:moveTo>
                  <a:lnTo>
                    <a:pt x="0" y="0"/>
                  </a:lnTo>
                  <a:lnTo>
                    <a:pt x="27" y="148"/>
                  </a:lnTo>
                  <a:lnTo>
                    <a:pt x="46" y="217"/>
                  </a:lnTo>
                  <a:lnTo>
                    <a:pt x="73" y="291"/>
                  </a:lnTo>
                  <a:lnTo>
                    <a:pt x="107" y="369"/>
                  </a:lnTo>
                  <a:lnTo>
                    <a:pt x="128" y="409"/>
                  </a:lnTo>
                  <a:lnTo>
                    <a:pt x="151" y="445"/>
                  </a:lnTo>
                  <a:lnTo>
                    <a:pt x="413" y="422"/>
                  </a:lnTo>
                  <a:lnTo>
                    <a:pt x="386" y="344"/>
                  </a:lnTo>
                  <a:lnTo>
                    <a:pt x="194" y="413"/>
                  </a:lnTo>
                  <a:lnTo>
                    <a:pt x="173" y="379"/>
                  </a:lnTo>
                  <a:lnTo>
                    <a:pt x="149" y="341"/>
                  </a:lnTo>
                  <a:lnTo>
                    <a:pt x="122" y="293"/>
                  </a:lnTo>
                  <a:lnTo>
                    <a:pt x="92" y="238"/>
                  </a:lnTo>
                  <a:lnTo>
                    <a:pt x="63" y="177"/>
                  </a:lnTo>
                  <a:lnTo>
                    <a:pt x="21" y="57"/>
                  </a:lnTo>
                  <a:lnTo>
                    <a:pt x="303" y="9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65" name="Freeform 83"/>
            <p:cNvSpPr>
              <a:spLocks/>
            </p:cNvSpPr>
            <p:nvPr/>
          </p:nvSpPr>
          <p:spPr bwMode="auto">
            <a:xfrm>
              <a:off x="864" y="783"/>
              <a:ext cx="128" cy="279"/>
            </a:xfrm>
            <a:custGeom>
              <a:avLst/>
              <a:gdLst>
                <a:gd name="T0" fmla="*/ 0 w 257"/>
                <a:gd name="T1" fmla="*/ 0 h 558"/>
                <a:gd name="T2" fmla="*/ 3 w 257"/>
                <a:gd name="T3" fmla="*/ 9 h 558"/>
                <a:gd name="T4" fmla="*/ 4 w 257"/>
                <a:gd name="T5" fmla="*/ 9 h 558"/>
                <a:gd name="T6" fmla="*/ 2 w 257"/>
                <a:gd name="T7" fmla="*/ 1 h 558"/>
                <a:gd name="T8" fmla="*/ 2 w 257"/>
                <a:gd name="T9" fmla="*/ 1 h 558"/>
                <a:gd name="T10" fmla="*/ 3 w 257"/>
                <a:gd name="T11" fmla="*/ 9 h 558"/>
                <a:gd name="T12" fmla="*/ 3 w 257"/>
                <a:gd name="T13" fmla="*/ 9 h 558"/>
                <a:gd name="T14" fmla="*/ 0 w 257"/>
                <a:gd name="T15" fmla="*/ 1 h 558"/>
                <a:gd name="T16" fmla="*/ 0 w 257"/>
                <a:gd name="T17" fmla="*/ 0 h 558"/>
                <a:gd name="T18" fmla="*/ 0 w 257"/>
                <a:gd name="T19" fmla="*/ 0 h 558"/>
                <a:gd name="T20" fmla="*/ 0 w 257"/>
                <a:gd name="T21" fmla="*/ 0 h 558"/>
                <a:gd name="T22" fmla="*/ 0 w 257"/>
                <a:gd name="T23" fmla="*/ 0 h 55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57"/>
                <a:gd name="T37" fmla="*/ 0 h 558"/>
                <a:gd name="T38" fmla="*/ 257 w 257"/>
                <a:gd name="T39" fmla="*/ 558 h 55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57" h="558">
                  <a:moveTo>
                    <a:pt x="0" y="0"/>
                  </a:moveTo>
                  <a:lnTo>
                    <a:pt x="209" y="556"/>
                  </a:lnTo>
                  <a:lnTo>
                    <a:pt x="257" y="558"/>
                  </a:lnTo>
                  <a:lnTo>
                    <a:pt x="190" y="77"/>
                  </a:lnTo>
                  <a:lnTo>
                    <a:pt x="148" y="58"/>
                  </a:lnTo>
                  <a:lnTo>
                    <a:pt x="238" y="525"/>
                  </a:lnTo>
                  <a:lnTo>
                    <a:pt x="213" y="535"/>
                  </a:lnTo>
                  <a:lnTo>
                    <a:pt x="59" y="48"/>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66" name="Freeform 84"/>
            <p:cNvSpPr>
              <a:spLocks/>
            </p:cNvSpPr>
            <p:nvPr/>
          </p:nvSpPr>
          <p:spPr bwMode="auto">
            <a:xfrm>
              <a:off x="864" y="783"/>
              <a:ext cx="95" cy="41"/>
            </a:xfrm>
            <a:custGeom>
              <a:avLst/>
              <a:gdLst>
                <a:gd name="T0" fmla="*/ 0 w 190"/>
                <a:gd name="T1" fmla="*/ 0 h 82"/>
                <a:gd name="T2" fmla="*/ 3 w 190"/>
                <a:gd name="T3" fmla="*/ 1 h 82"/>
                <a:gd name="T4" fmla="*/ 1 w 190"/>
                <a:gd name="T5" fmla="*/ 1 h 82"/>
                <a:gd name="T6" fmla="*/ 0 w 190"/>
                <a:gd name="T7" fmla="*/ 0 h 82"/>
                <a:gd name="T8" fmla="*/ 0 w 190"/>
                <a:gd name="T9" fmla="*/ 0 h 82"/>
                <a:gd name="T10" fmla="*/ 0 w 190"/>
                <a:gd name="T11" fmla="*/ 0 h 82"/>
                <a:gd name="T12" fmla="*/ 0 w 190"/>
                <a:gd name="T13" fmla="*/ 0 h 82"/>
                <a:gd name="T14" fmla="*/ 0 60000 65536"/>
                <a:gd name="T15" fmla="*/ 0 60000 65536"/>
                <a:gd name="T16" fmla="*/ 0 60000 65536"/>
                <a:gd name="T17" fmla="*/ 0 60000 65536"/>
                <a:gd name="T18" fmla="*/ 0 60000 65536"/>
                <a:gd name="T19" fmla="*/ 0 60000 65536"/>
                <a:gd name="T20" fmla="*/ 0 60000 65536"/>
                <a:gd name="T21" fmla="*/ 0 w 190"/>
                <a:gd name="T22" fmla="*/ 0 h 82"/>
                <a:gd name="T23" fmla="*/ 190 w 190"/>
                <a:gd name="T24" fmla="*/ 82 h 8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0" h="82">
                  <a:moveTo>
                    <a:pt x="0" y="0"/>
                  </a:moveTo>
                  <a:lnTo>
                    <a:pt x="190" y="77"/>
                  </a:lnTo>
                  <a:lnTo>
                    <a:pt x="48" y="82"/>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67" name="Freeform 85"/>
            <p:cNvSpPr>
              <a:spLocks/>
            </p:cNvSpPr>
            <p:nvPr/>
          </p:nvSpPr>
          <p:spPr bwMode="auto">
            <a:xfrm>
              <a:off x="959" y="855"/>
              <a:ext cx="186" cy="67"/>
            </a:xfrm>
            <a:custGeom>
              <a:avLst/>
              <a:gdLst>
                <a:gd name="T0" fmla="*/ 0 w 373"/>
                <a:gd name="T1" fmla="*/ 0 h 133"/>
                <a:gd name="T2" fmla="*/ 5 w 373"/>
                <a:gd name="T3" fmla="*/ 2 h 133"/>
                <a:gd name="T4" fmla="*/ 5 w 373"/>
                <a:gd name="T5" fmla="*/ 3 h 133"/>
                <a:gd name="T6" fmla="*/ 0 w 373"/>
                <a:gd name="T7" fmla="*/ 1 h 133"/>
                <a:gd name="T8" fmla="*/ 0 w 373"/>
                <a:gd name="T9" fmla="*/ 0 h 133"/>
                <a:gd name="T10" fmla="*/ 0 w 373"/>
                <a:gd name="T11" fmla="*/ 0 h 133"/>
                <a:gd name="T12" fmla="*/ 0 w 373"/>
                <a:gd name="T13" fmla="*/ 0 h 133"/>
                <a:gd name="T14" fmla="*/ 0 w 373"/>
                <a:gd name="T15" fmla="*/ 0 h 133"/>
                <a:gd name="T16" fmla="*/ 0 60000 65536"/>
                <a:gd name="T17" fmla="*/ 0 60000 65536"/>
                <a:gd name="T18" fmla="*/ 0 60000 65536"/>
                <a:gd name="T19" fmla="*/ 0 60000 65536"/>
                <a:gd name="T20" fmla="*/ 0 60000 65536"/>
                <a:gd name="T21" fmla="*/ 0 60000 65536"/>
                <a:gd name="T22" fmla="*/ 0 60000 65536"/>
                <a:gd name="T23" fmla="*/ 0 60000 65536"/>
                <a:gd name="T24" fmla="*/ 0 w 373"/>
                <a:gd name="T25" fmla="*/ 0 h 133"/>
                <a:gd name="T26" fmla="*/ 373 w 373"/>
                <a:gd name="T27" fmla="*/ 133 h 13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73" h="133">
                  <a:moveTo>
                    <a:pt x="0" y="0"/>
                  </a:moveTo>
                  <a:lnTo>
                    <a:pt x="369" y="114"/>
                  </a:lnTo>
                  <a:lnTo>
                    <a:pt x="373" y="133"/>
                  </a:lnTo>
                  <a:lnTo>
                    <a:pt x="12" y="57"/>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68" name="Freeform 86"/>
            <p:cNvSpPr>
              <a:spLocks/>
            </p:cNvSpPr>
            <p:nvPr/>
          </p:nvSpPr>
          <p:spPr bwMode="auto">
            <a:xfrm>
              <a:off x="975" y="960"/>
              <a:ext cx="206" cy="62"/>
            </a:xfrm>
            <a:custGeom>
              <a:avLst/>
              <a:gdLst>
                <a:gd name="T0" fmla="*/ 1 w 411"/>
                <a:gd name="T1" fmla="*/ 2 h 124"/>
                <a:gd name="T2" fmla="*/ 7 w 411"/>
                <a:gd name="T3" fmla="*/ 2 h 124"/>
                <a:gd name="T4" fmla="*/ 7 w 411"/>
                <a:gd name="T5" fmla="*/ 2 h 124"/>
                <a:gd name="T6" fmla="*/ 0 w 411"/>
                <a:gd name="T7" fmla="*/ 0 h 124"/>
                <a:gd name="T8" fmla="*/ 1 w 411"/>
                <a:gd name="T9" fmla="*/ 2 h 124"/>
                <a:gd name="T10" fmla="*/ 1 w 411"/>
                <a:gd name="T11" fmla="*/ 2 h 124"/>
                <a:gd name="T12" fmla="*/ 1 w 411"/>
                <a:gd name="T13" fmla="*/ 2 h 124"/>
                <a:gd name="T14" fmla="*/ 1 w 411"/>
                <a:gd name="T15" fmla="*/ 2 h 124"/>
                <a:gd name="T16" fmla="*/ 0 60000 65536"/>
                <a:gd name="T17" fmla="*/ 0 60000 65536"/>
                <a:gd name="T18" fmla="*/ 0 60000 65536"/>
                <a:gd name="T19" fmla="*/ 0 60000 65536"/>
                <a:gd name="T20" fmla="*/ 0 60000 65536"/>
                <a:gd name="T21" fmla="*/ 0 60000 65536"/>
                <a:gd name="T22" fmla="*/ 0 60000 65536"/>
                <a:gd name="T23" fmla="*/ 0 60000 65536"/>
                <a:gd name="T24" fmla="*/ 0 w 411"/>
                <a:gd name="T25" fmla="*/ 0 h 124"/>
                <a:gd name="T26" fmla="*/ 411 w 411"/>
                <a:gd name="T27" fmla="*/ 124 h 12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11" h="124">
                  <a:moveTo>
                    <a:pt x="10" y="84"/>
                  </a:moveTo>
                  <a:lnTo>
                    <a:pt x="411" y="124"/>
                  </a:lnTo>
                  <a:lnTo>
                    <a:pt x="402" y="99"/>
                  </a:lnTo>
                  <a:lnTo>
                    <a:pt x="0" y="0"/>
                  </a:lnTo>
                  <a:lnTo>
                    <a:pt x="10" y="8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69" name="Freeform 87"/>
            <p:cNvSpPr>
              <a:spLocks/>
            </p:cNvSpPr>
            <p:nvPr/>
          </p:nvSpPr>
          <p:spPr bwMode="auto">
            <a:xfrm>
              <a:off x="1196" y="893"/>
              <a:ext cx="75" cy="171"/>
            </a:xfrm>
            <a:custGeom>
              <a:avLst/>
              <a:gdLst>
                <a:gd name="T0" fmla="*/ 0 w 150"/>
                <a:gd name="T1" fmla="*/ 0 h 342"/>
                <a:gd name="T2" fmla="*/ 1 w 150"/>
                <a:gd name="T3" fmla="*/ 1 h 342"/>
                <a:gd name="T4" fmla="*/ 1 w 150"/>
                <a:gd name="T5" fmla="*/ 1 h 342"/>
                <a:gd name="T6" fmla="*/ 1 w 150"/>
                <a:gd name="T7" fmla="*/ 3 h 342"/>
                <a:gd name="T8" fmla="*/ 1 w 150"/>
                <a:gd name="T9" fmla="*/ 3 h 342"/>
                <a:gd name="T10" fmla="*/ 1 w 150"/>
                <a:gd name="T11" fmla="*/ 5 h 342"/>
                <a:gd name="T12" fmla="*/ 2 w 150"/>
                <a:gd name="T13" fmla="*/ 5 h 342"/>
                <a:gd name="T14" fmla="*/ 2 w 150"/>
                <a:gd name="T15" fmla="*/ 5 h 342"/>
                <a:gd name="T16" fmla="*/ 2 w 150"/>
                <a:gd name="T17" fmla="*/ 5 h 342"/>
                <a:gd name="T18" fmla="*/ 1 w 150"/>
                <a:gd name="T19" fmla="*/ 3 h 342"/>
                <a:gd name="T20" fmla="*/ 1 w 150"/>
                <a:gd name="T21" fmla="*/ 3 h 342"/>
                <a:gd name="T22" fmla="*/ 1 w 150"/>
                <a:gd name="T23" fmla="*/ 1 h 342"/>
                <a:gd name="T24" fmla="*/ 0 w 150"/>
                <a:gd name="T25" fmla="*/ 0 h 342"/>
                <a:gd name="T26" fmla="*/ 0 w 150"/>
                <a:gd name="T27" fmla="*/ 0 h 342"/>
                <a:gd name="T28" fmla="*/ 0 w 150"/>
                <a:gd name="T29" fmla="*/ 0 h 34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50"/>
                <a:gd name="T46" fmla="*/ 0 h 342"/>
                <a:gd name="T47" fmla="*/ 150 w 150"/>
                <a:gd name="T48" fmla="*/ 342 h 34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50" h="342">
                  <a:moveTo>
                    <a:pt x="0" y="0"/>
                  </a:moveTo>
                  <a:lnTo>
                    <a:pt x="9" y="34"/>
                  </a:lnTo>
                  <a:lnTo>
                    <a:pt x="36" y="118"/>
                  </a:lnTo>
                  <a:lnTo>
                    <a:pt x="55" y="171"/>
                  </a:lnTo>
                  <a:lnTo>
                    <a:pt x="78" y="228"/>
                  </a:lnTo>
                  <a:lnTo>
                    <a:pt x="104" y="287"/>
                  </a:lnTo>
                  <a:lnTo>
                    <a:pt x="135" y="342"/>
                  </a:lnTo>
                  <a:lnTo>
                    <a:pt x="150" y="337"/>
                  </a:lnTo>
                  <a:lnTo>
                    <a:pt x="136" y="308"/>
                  </a:lnTo>
                  <a:lnTo>
                    <a:pt x="108" y="234"/>
                  </a:lnTo>
                  <a:lnTo>
                    <a:pt x="78" y="129"/>
                  </a:lnTo>
                  <a:lnTo>
                    <a:pt x="57" y="1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70" name="Freeform 88"/>
            <p:cNvSpPr>
              <a:spLocks/>
            </p:cNvSpPr>
            <p:nvPr/>
          </p:nvSpPr>
          <p:spPr bwMode="auto">
            <a:xfrm>
              <a:off x="1637" y="903"/>
              <a:ext cx="791" cy="258"/>
            </a:xfrm>
            <a:custGeom>
              <a:avLst/>
              <a:gdLst>
                <a:gd name="T0" fmla="*/ 0 w 1582"/>
                <a:gd name="T1" fmla="*/ 0 h 515"/>
                <a:gd name="T2" fmla="*/ 3 w 1582"/>
                <a:gd name="T3" fmla="*/ 1 h 515"/>
                <a:gd name="T4" fmla="*/ 5 w 1582"/>
                <a:gd name="T5" fmla="*/ 1 h 515"/>
                <a:gd name="T6" fmla="*/ 6 w 1582"/>
                <a:gd name="T7" fmla="*/ 1 h 515"/>
                <a:gd name="T8" fmla="*/ 9 w 1582"/>
                <a:gd name="T9" fmla="*/ 2 h 515"/>
                <a:gd name="T10" fmla="*/ 10 w 1582"/>
                <a:gd name="T11" fmla="*/ 2 h 515"/>
                <a:gd name="T12" fmla="*/ 12 w 1582"/>
                <a:gd name="T13" fmla="*/ 2 h 515"/>
                <a:gd name="T14" fmla="*/ 13 w 1582"/>
                <a:gd name="T15" fmla="*/ 3 h 515"/>
                <a:gd name="T16" fmla="*/ 15 w 1582"/>
                <a:gd name="T17" fmla="*/ 3 h 515"/>
                <a:gd name="T18" fmla="*/ 17 w 1582"/>
                <a:gd name="T19" fmla="*/ 3 h 515"/>
                <a:gd name="T20" fmla="*/ 18 w 1582"/>
                <a:gd name="T21" fmla="*/ 4 h 515"/>
                <a:gd name="T22" fmla="*/ 19 w 1582"/>
                <a:gd name="T23" fmla="*/ 4 h 515"/>
                <a:gd name="T24" fmla="*/ 20 w 1582"/>
                <a:gd name="T25" fmla="*/ 4 h 515"/>
                <a:gd name="T26" fmla="*/ 21 w 1582"/>
                <a:gd name="T27" fmla="*/ 5 h 515"/>
                <a:gd name="T28" fmla="*/ 22 w 1582"/>
                <a:gd name="T29" fmla="*/ 5 h 515"/>
                <a:gd name="T30" fmla="*/ 23 w 1582"/>
                <a:gd name="T31" fmla="*/ 6 h 515"/>
                <a:gd name="T32" fmla="*/ 24 w 1582"/>
                <a:gd name="T33" fmla="*/ 6 h 515"/>
                <a:gd name="T34" fmla="*/ 25 w 1582"/>
                <a:gd name="T35" fmla="*/ 6 h 515"/>
                <a:gd name="T36" fmla="*/ 25 w 1582"/>
                <a:gd name="T37" fmla="*/ 7 h 515"/>
                <a:gd name="T38" fmla="*/ 24 w 1582"/>
                <a:gd name="T39" fmla="*/ 7 h 515"/>
                <a:gd name="T40" fmla="*/ 24 w 1582"/>
                <a:gd name="T41" fmla="*/ 7 h 515"/>
                <a:gd name="T42" fmla="*/ 23 w 1582"/>
                <a:gd name="T43" fmla="*/ 7 h 515"/>
                <a:gd name="T44" fmla="*/ 22 w 1582"/>
                <a:gd name="T45" fmla="*/ 8 h 515"/>
                <a:gd name="T46" fmla="*/ 21 w 1582"/>
                <a:gd name="T47" fmla="*/ 8 h 515"/>
                <a:gd name="T48" fmla="*/ 19 w 1582"/>
                <a:gd name="T49" fmla="*/ 9 h 515"/>
                <a:gd name="T50" fmla="*/ 19 w 1582"/>
                <a:gd name="T51" fmla="*/ 8 h 515"/>
                <a:gd name="T52" fmla="*/ 20 w 1582"/>
                <a:gd name="T53" fmla="*/ 8 h 515"/>
                <a:gd name="T54" fmla="*/ 21 w 1582"/>
                <a:gd name="T55" fmla="*/ 8 h 515"/>
                <a:gd name="T56" fmla="*/ 21 w 1582"/>
                <a:gd name="T57" fmla="*/ 7 h 515"/>
                <a:gd name="T58" fmla="*/ 22 w 1582"/>
                <a:gd name="T59" fmla="*/ 7 h 515"/>
                <a:gd name="T60" fmla="*/ 23 w 1582"/>
                <a:gd name="T61" fmla="*/ 6 h 515"/>
                <a:gd name="T62" fmla="*/ 23 w 1582"/>
                <a:gd name="T63" fmla="*/ 6 h 515"/>
                <a:gd name="T64" fmla="*/ 21 w 1582"/>
                <a:gd name="T65" fmla="*/ 6 h 515"/>
                <a:gd name="T66" fmla="*/ 21 w 1582"/>
                <a:gd name="T67" fmla="*/ 5 h 515"/>
                <a:gd name="T68" fmla="*/ 20 w 1582"/>
                <a:gd name="T69" fmla="*/ 5 h 515"/>
                <a:gd name="T70" fmla="*/ 18 w 1582"/>
                <a:gd name="T71" fmla="*/ 5 h 515"/>
                <a:gd name="T72" fmla="*/ 17 w 1582"/>
                <a:gd name="T73" fmla="*/ 4 h 515"/>
                <a:gd name="T74" fmla="*/ 15 w 1582"/>
                <a:gd name="T75" fmla="*/ 4 h 515"/>
                <a:gd name="T76" fmla="*/ 13 w 1582"/>
                <a:gd name="T77" fmla="*/ 3 h 515"/>
                <a:gd name="T78" fmla="*/ 12 w 1582"/>
                <a:gd name="T79" fmla="*/ 3 h 515"/>
                <a:gd name="T80" fmla="*/ 10 w 1582"/>
                <a:gd name="T81" fmla="*/ 2 h 515"/>
                <a:gd name="T82" fmla="*/ 7 w 1582"/>
                <a:gd name="T83" fmla="*/ 2 h 515"/>
                <a:gd name="T84" fmla="*/ 6 w 1582"/>
                <a:gd name="T85" fmla="*/ 1 h 515"/>
                <a:gd name="T86" fmla="*/ 3 w 1582"/>
                <a:gd name="T87" fmla="*/ 1 h 515"/>
                <a:gd name="T88" fmla="*/ 1 w 1582"/>
                <a:gd name="T89" fmla="*/ 1 h 515"/>
                <a:gd name="T90" fmla="*/ 0 w 1582"/>
                <a:gd name="T91" fmla="*/ 0 h 515"/>
                <a:gd name="T92" fmla="*/ 0 w 1582"/>
                <a:gd name="T93" fmla="*/ 0 h 515"/>
                <a:gd name="T94" fmla="*/ 0 w 1582"/>
                <a:gd name="T95" fmla="*/ 0 h 51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582"/>
                <a:gd name="T145" fmla="*/ 0 h 515"/>
                <a:gd name="T146" fmla="*/ 1582 w 1582"/>
                <a:gd name="T147" fmla="*/ 515 h 51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582" h="515">
                  <a:moveTo>
                    <a:pt x="0" y="0"/>
                  </a:moveTo>
                  <a:lnTo>
                    <a:pt x="146" y="17"/>
                  </a:lnTo>
                  <a:lnTo>
                    <a:pt x="310" y="40"/>
                  </a:lnTo>
                  <a:lnTo>
                    <a:pt x="411" y="55"/>
                  </a:lnTo>
                  <a:lnTo>
                    <a:pt x="519" y="74"/>
                  </a:lnTo>
                  <a:lnTo>
                    <a:pt x="639" y="97"/>
                  </a:lnTo>
                  <a:lnTo>
                    <a:pt x="762" y="124"/>
                  </a:lnTo>
                  <a:lnTo>
                    <a:pt x="894" y="154"/>
                  </a:lnTo>
                  <a:lnTo>
                    <a:pt x="962" y="171"/>
                  </a:lnTo>
                  <a:lnTo>
                    <a:pt x="1029" y="188"/>
                  </a:lnTo>
                  <a:lnTo>
                    <a:pt x="1097" y="207"/>
                  </a:lnTo>
                  <a:lnTo>
                    <a:pt x="1167" y="228"/>
                  </a:lnTo>
                  <a:lnTo>
                    <a:pt x="1236" y="249"/>
                  </a:lnTo>
                  <a:lnTo>
                    <a:pt x="1306" y="272"/>
                  </a:lnTo>
                  <a:lnTo>
                    <a:pt x="1375" y="297"/>
                  </a:lnTo>
                  <a:lnTo>
                    <a:pt x="1445" y="321"/>
                  </a:lnTo>
                  <a:lnTo>
                    <a:pt x="1513" y="348"/>
                  </a:lnTo>
                  <a:lnTo>
                    <a:pt x="1582" y="377"/>
                  </a:lnTo>
                  <a:lnTo>
                    <a:pt x="1553" y="390"/>
                  </a:lnTo>
                  <a:lnTo>
                    <a:pt x="1521" y="403"/>
                  </a:lnTo>
                  <a:lnTo>
                    <a:pt x="1477" y="422"/>
                  </a:lnTo>
                  <a:lnTo>
                    <a:pt x="1424" y="443"/>
                  </a:lnTo>
                  <a:lnTo>
                    <a:pt x="1359" y="468"/>
                  </a:lnTo>
                  <a:lnTo>
                    <a:pt x="1287" y="492"/>
                  </a:lnTo>
                  <a:lnTo>
                    <a:pt x="1209" y="515"/>
                  </a:lnTo>
                  <a:lnTo>
                    <a:pt x="1164" y="498"/>
                  </a:lnTo>
                  <a:lnTo>
                    <a:pt x="1253" y="470"/>
                  </a:lnTo>
                  <a:lnTo>
                    <a:pt x="1295" y="453"/>
                  </a:lnTo>
                  <a:lnTo>
                    <a:pt x="1340" y="428"/>
                  </a:lnTo>
                  <a:lnTo>
                    <a:pt x="1388" y="399"/>
                  </a:lnTo>
                  <a:lnTo>
                    <a:pt x="1437" y="363"/>
                  </a:lnTo>
                  <a:lnTo>
                    <a:pt x="1413" y="354"/>
                  </a:lnTo>
                  <a:lnTo>
                    <a:pt x="1337" y="323"/>
                  </a:lnTo>
                  <a:lnTo>
                    <a:pt x="1283" y="304"/>
                  </a:lnTo>
                  <a:lnTo>
                    <a:pt x="1217" y="281"/>
                  </a:lnTo>
                  <a:lnTo>
                    <a:pt x="1141" y="257"/>
                  </a:lnTo>
                  <a:lnTo>
                    <a:pt x="1055" y="230"/>
                  </a:lnTo>
                  <a:lnTo>
                    <a:pt x="960" y="202"/>
                  </a:lnTo>
                  <a:lnTo>
                    <a:pt x="855" y="173"/>
                  </a:lnTo>
                  <a:lnTo>
                    <a:pt x="741" y="145"/>
                  </a:lnTo>
                  <a:lnTo>
                    <a:pt x="620" y="116"/>
                  </a:lnTo>
                  <a:lnTo>
                    <a:pt x="490" y="87"/>
                  </a:lnTo>
                  <a:lnTo>
                    <a:pt x="354" y="63"/>
                  </a:lnTo>
                  <a:lnTo>
                    <a:pt x="209" y="38"/>
                  </a:lnTo>
                  <a:lnTo>
                    <a:pt x="59" y="17"/>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71" name="Freeform 89"/>
            <p:cNvSpPr>
              <a:spLocks/>
            </p:cNvSpPr>
            <p:nvPr/>
          </p:nvSpPr>
          <p:spPr bwMode="auto">
            <a:xfrm>
              <a:off x="1757" y="937"/>
              <a:ext cx="528" cy="197"/>
            </a:xfrm>
            <a:custGeom>
              <a:avLst/>
              <a:gdLst>
                <a:gd name="T0" fmla="*/ 0 w 1058"/>
                <a:gd name="T1" fmla="*/ 0 h 394"/>
                <a:gd name="T2" fmla="*/ 1 w 1058"/>
                <a:gd name="T3" fmla="*/ 1 h 394"/>
                <a:gd name="T4" fmla="*/ 3 w 1058"/>
                <a:gd name="T5" fmla="*/ 1 h 394"/>
                <a:gd name="T6" fmla="*/ 4 w 1058"/>
                <a:gd name="T7" fmla="*/ 2 h 394"/>
                <a:gd name="T8" fmla="*/ 6 w 1058"/>
                <a:gd name="T9" fmla="*/ 2 h 394"/>
                <a:gd name="T10" fmla="*/ 7 w 1058"/>
                <a:gd name="T11" fmla="*/ 2 h 394"/>
                <a:gd name="T12" fmla="*/ 8 w 1058"/>
                <a:gd name="T13" fmla="*/ 3 h 394"/>
                <a:gd name="T14" fmla="*/ 10 w 1058"/>
                <a:gd name="T15" fmla="*/ 3 h 394"/>
                <a:gd name="T16" fmla="*/ 11 w 1058"/>
                <a:gd name="T17" fmla="*/ 3 h 394"/>
                <a:gd name="T18" fmla="*/ 12 w 1058"/>
                <a:gd name="T19" fmla="*/ 3 h 394"/>
                <a:gd name="T20" fmla="*/ 14 w 1058"/>
                <a:gd name="T21" fmla="*/ 3 h 394"/>
                <a:gd name="T22" fmla="*/ 15 w 1058"/>
                <a:gd name="T23" fmla="*/ 5 h 394"/>
                <a:gd name="T24" fmla="*/ 16 w 1058"/>
                <a:gd name="T25" fmla="*/ 5 h 394"/>
                <a:gd name="T26" fmla="*/ 15 w 1058"/>
                <a:gd name="T27" fmla="*/ 6 h 394"/>
                <a:gd name="T28" fmla="*/ 14 w 1058"/>
                <a:gd name="T29" fmla="*/ 6 h 394"/>
                <a:gd name="T30" fmla="*/ 13 w 1058"/>
                <a:gd name="T31" fmla="*/ 6 h 394"/>
                <a:gd name="T32" fmla="*/ 12 w 1058"/>
                <a:gd name="T33" fmla="*/ 6 h 394"/>
                <a:gd name="T34" fmla="*/ 13 w 1058"/>
                <a:gd name="T35" fmla="*/ 6 h 394"/>
                <a:gd name="T36" fmla="*/ 15 w 1058"/>
                <a:gd name="T37" fmla="*/ 5 h 394"/>
                <a:gd name="T38" fmla="*/ 15 w 1058"/>
                <a:gd name="T39" fmla="*/ 5 h 394"/>
                <a:gd name="T40" fmla="*/ 14 w 1058"/>
                <a:gd name="T41" fmla="*/ 5 h 394"/>
                <a:gd name="T42" fmla="*/ 13 w 1058"/>
                <a:gd name="T43" fmla="*/ 5 h 394"/>
                <a:gd name="T44" fmla="*/ 12 w 1058"/>
                <a:gd name="T45" fmla="*/ 3 h 394"/>
                <a:gd name="T46" fmla="*/ 12 w 1058"/>
                <a:gd name="T47" fmla="*/ 3 h 394"/>
                <a:gd name="T48" fmla="*/ 11 w 1058"/>
                <a:gd name="T49" fmla="*/ 3 h 394"/>
                <a:gd name="T50" fmla="*/ 10 w 1058"/>
                <a:gd name="T51" fmla="*/ 3 h 394"/>
                <a:gd name="T52" fmla="*/ 9 w 1058"/>
                <a:gd name="T53" fmla="*/ 3 h 394"/>
                <a:gd name="T54" fmla="*/ 7 w 1058"/>
                <a:gd name="T55" fmla="*/ 3 h 394"/>
                <a:gd name="T56" fmla="*/ 6 w 1058"/>
                <a:gd name="T57" fmla="*/ 2 h 394"/>
                <a:gd name="T58" fmla="*/ 5 w 1058"/>
                <a:gd name="T59" fmla="*/ 2 h 394"/>
                <a:gd name="T60" fmla="*/ 3 w 1058"/>
                <a:gd name="T61" fmla="*/ 1 h 394"/>
                <a:gd name="T62" fmla="*/ 2 w 1058"/>
                <a:gd name="T63" fmla="*/ 1 h 394"/>
                <a:gd name="T64" fmla="*/ 0 w 1058"/>
                <a:gd name="T65" fmla="*/ 1 h 394"/>
                <a:gd name="T66" fmla="*/ 0 w 1058"/>
                <a:gd name="T67" fmla="*/ 0 h 394"/>
                <a:gd name="T68" fmla="*/ 0 w 1058"/>
                <a:gd name="T69" fmla="*/ 0 h 394"/>
                <a:gd name="T70" fmla="*/ 0 w 1058"/>
                <a:gd name="T71" fmla="*/ 0 h 39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058"/>
                <a:gd name="T109" fmla="*/ 0 h 394"/>
                <a:gd name="T110" fmla="*/ 1058 w 1058"/>
                <a:gd name="T111" fmla="*/ 394 h 39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058" h="394">
                  <a:moveTo>
                    <a:pt x="0" y="0"/>
                  </a:moveTo>
                  <a:lnTo>
                    <a:pt x="116" y="23"/>
                  </a:lnTo>
                  <a:lnTo>
                    <a:pt x="242" y="50"/>
                  </a:lnTo>
                  <a:lnTo>
                    <a:pt x="316" y="67"/>
                  </a:lnTo>
                  <a:lnTo>
                    <a:pt x="396" y="84"/>
                  </a:lnTo>
                  <a:lnTo>
                    <a:pt x="480" y="105"/>
                  </a:lnTo>
                  <a:lnTo>
                    <a:pt x="567" y="130"/>
                  </a:lnTo>
                  <a:lnTo>
                    <a:pt x="655" y="154"/>
                  </a:lnTo>
                  <a:lnTo>
                    <a:pt x="742" y="179"/>
                  </a:lnTo>
                  <a:lnTo>
                    <a:pt x="828" y="208"/>
                  </a:lnTo>
                  <a:lnTo>
                    <a:pt x="909" y="238"/>
                  </a:lnTo>
                  <a:lnTo>
                    <a:pt x="987" y="269"/>
                  </a:lnTo>
                  <a:lnTo>
                    <a:pt x="1058" y="303"/>
                  </a:lnTo>
                  <a:lnTo>
                    <a:pt x="1006" y="335"/>
                  </a:lnTo>
                  <a:lnTo>
                    <a:pt x="955" y="366"/>
                  </a:lnTo>
                  <a:lnTo>
                    <a:pt x="896" y="394"/>
                  </a:lnTo>
                  <a:lnTo>
                    <a:pt x="786" y="341"/>
                  </a:lnTo>
                  <a:lnTo>
                    <a:pt x="848" y="343"/>
                  </a:lnTo>
                  <a:lnTo>
                    <a:pt x="978" y="310"/>
                  </a:lnTo>
                  <a:lnTo>
                    <a:pt x="961" y="303"/>
                  </a:lnTo>
                  <a:lnTo>
                    <a:pt x="909" y="280"/>
                  </a:lnTo>
                  <a:lnTo>
                    <a:pt x="873" y="265"/>
                  </a:lnTo>
                  <a:lnTo>
                    <a:pt x="829" y="248"/>
                  </a:lnTo>
                  <a:lnTo>
                    <a:pt x="778" y="227"/>
                  </a:lnTo>
                  <a:lnTo>
                    <a:pt x="719" y="206"/>
                  </a:lnTo>
                  <a:lnTo>
                    <a:pt x="655" y="183"/>
                  </a:lnTo>
                  <a:lnTo>
                    <a:pt x="584" y="158"/>
                  </a:lnTo>
                  <a:lnTo>
                    <a:pt x="506" y="134"/>
                  </a:lnTo>
                  <a:lnTo>
                    <a:pt x="424" y="109"/>
                  </a:lnTo>
                  <a:lnTo>
                    <a:pt x="337" y="86"/>
                  </a:lnTo>
                  <a:lnTo>
                    <a:pt x="244" y="61"/>
                  </a:lnTo>
                  <a:lnTo>
                    <a:pt x="145" y="39"/>
                  </a:lnTo>
                  <a:lnTo>
                    <a:pt x="42" y="16"/>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72" name="Freeform 90"/>
            <p:cNvSpPr>
              <a:spLocks/>
            </p:cNvSpPr>
            <p:nvPr/>
          </p:nvSpPr>
          <p:spPr bwMode="auto">
            <a:xfrm>
              <a:off x="1835" y="1260"/>
              <a:ext cx="415" cy="569"/>
            </a:xfrm>
            <a:custGeom>
              <a:avLst/>
              <a:gdLst>
                <a:gd name="T0" fmla="*/ 5 w 831"/>
                <a:gd name="T1" fmla="*/ 2 h 1139"/>
                <a:gd name="T2" fmla="*/ 5 w 831"/>
                <a:gd name="T3" fmla="*/ 5 h 1139"/>
                <a:gd name="T4" fmla="*/ 4 w 831"/>
                <a:gd name="T5" fmla="*/ 7 h 1139"/>
                <a:gd name="T6" fmla="*/ 3 w 831"/>
                <a:gd name="T7" fmla="*/ 10 h 1139"/>
                <a:gd name="T8" fmla="*/ 2 w 831"/>
                <a:gd name="T9" fmla="*/ 12 h 1139"/>
                <a:gd name="T10" fmla="*/ 2 w 831"/>
                <a:gd name="T11" fmla="*/ 13 h 1139"/>
                <a:gd name="T12" fmla="*/ 1 w 831"/>
                <a:gd name="T13" fmla="*/ 15 h 1139"/>
                <a:gd name="T14" fmla="*/ 0 w 831"/>
                <a:gd name="T15" fmla="*/ 16 h 1139"/>
                <a:gd name="T16" fmla="*/ 0 w 831"/>
                <a:gd name="T17" fmla="*/ 17 h 1139"/>
                <a:gd name="T18" fmla="*/ 2 w 831"/>
                <a:gd name="T19" fmla="*/ 17 h 1139"/>
                <a:gd name="T20" fmla="*/ 4 w 831"/>
                <a:gd name="T21" fmla="*/ 16 h 1139"/>
                <a:gd name="T22" fmla="*/ 6 w 831"/>
                <a:gd name="T23" fmla="*/ 15 h 1139"/>
                <a:gd name="T24" fmla="*/ 7 w 831"/>
                <a:gd name="T25" fmla="*/ 15 h 1139"/>
                <a:gd name="T26" fmla="*/ 8 w 831"/>
                <a:gd name="T27" fmla="*/ 14 h 1139"/>
                <a:gd name="T28" fmla="*/ 10 w 831"/>
                <a:gd name="T29" fmla="*/ 13 h 1139"/>
                <a:gd name="T30" fmla="*/ 12 w 831"/>
                <a:gd name="T31" fmla="*/ 12 h 1139"/>
                <a:gd name="T32" fmla="*/ 12 w 831"/>
                <a:gd name="T33" fmla="*/ 9 h 1139"/>
                <a:gd name="T34" fmla="*/ 11 w 831"/>
                <a:gd name="T35" fmla="*/ 6 h 1139"/>
                <a:gd name="T36" fmla="*/ 10 w 831"/>
                <a:gd name="T37" fmla="*/ 2 h 1139"/>
                <a:gd name="T38" fmla="*/ 10 w 831"/>
                <a:gd name="T39" fmla="*/ 0 h 1139"/>
                <a:gd name="T40" fmla="*/ 9 w 831"/>
                <a:gd name="T41" fmla="*/ 0 h 1139"/>
                <a:gd name="T42" fmla="*/ 10 w 831"/>
                <a:gd name="T43" fmla="*/ 2 h 1139"/>
                <a:gd name="T44" fmla="*/ 10 w 831"/>
                <a:gd name="T45" fmla="*/ 5 h 1139"/>
                <a:gd name="T46" fmla="*/ 11 w 831"/>
                <a:gd name="T47" fmla="*/ 11 h 1139"/>
                <a:gd name="T48" fmla="*/ 10 w 831"/>
                <a:gd name="T49" fmla="*/ 12 h 1139"/>
                <a:gd name="T50" fmla="*/ 8 w 831"/>
                <a:gd name="T51" fmla="*/ 13 h 1139"/>
                <a:gd name="T52" fmla="*/ 7 w 831"/>
                <a:gd name="T53" fmla="*/ 14 h 1139"/>
                <a:gd name="T54" fmla="*/ 5 w 831"/>
                <a:gd name="T55" fmla="*/ 15 h 1139"/>
                <a:gd name="T56" fmla="*/ 4 w 831"/>
                <a:gd name="T57" fmla="*/ 16 h 1139"/>
                <a:gd name="T58" fmla="*/ 2 w 831"/>
                <a:gd name="T59" fmla="*/ 16 h 1139"/>
                <a:gd name="T60" fmla="*/ 2 w 831"/>
                <a:gd name="T61" fmla="*/ 15 h 1139"/>
                <a:gd name="T62" fmla="*/ 3 w 831"/>
                <a:gd name="T63" fmla="*/ 12 h 1139"/>
                <a:gd name="T64" fmla="*/ 4 w 831"/>
                <a:gd name="T65" fmla="*/ 10 h 1139"/>
                <a:gd name="T66" fmla="*/ 5 w 831"/>
                <a:gd name="T67" fmla="*/ 7 h 1139"/>
                <a:gd name="T68" fmla="*/ 6 w 831"/>
                <a:gd name="T69" fmla="*/ 0 h 1139"/>
                <a:gd name="T70" fmla="*/ 6 w 831"/>
                <a:gd name="T71" fmla="*/ 0 h 1139"/>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31"/>
                <a:gd name="T109" fmla="*/ 0 h 1139"/>
                <a:gd name="T110" fmla="*/ 831 w 831"/>
                <a:gd name="T111" fmla="*/ 1139 h 1139"/>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31" h="1139">
                  <a:moveTo>
                    <a:pt x="392" y="42"/>
                  </a:moveTo>
                  <a:lnTo>
                    <a:pt x="371" y="150"/>
                  </a:lnTo>
                  <a:lnTo>
                    <a:pt x="346" y="272"/>
                  </a:lnTo>
                  <a:lnTo>
                    <a:pt x="327" y="344"/>
                  </a:lnTo>
                  <a:lnTo>
                    <a:pt x="306" y="424"/>
                  </a:lnTo>
                  <a:lnTo>
                    <a:pt x="282" y="510"/>
                  </a:lnTo>
                  <a:lnTo>
                    <a:pt x="255" y="597"/>
                  </a:lnTo>
                  <a:lnTo>
                    <a:pt x="223" y="688"/>
                  </a:lnTo>
                  <a:lnTo>
                    <a:pt x="206" y="734"/>
                  </a:lnTo>
                  <a:lnTo>
                    <a:pt x="187" y="782"/>
                  </a:lnTo>
                  <a:lnTo>
                    <a:pt x="168" y="827"/>
                  </a:lnTo>
                  <a:lnTo>
                    <a:pt x="147" y="873"/>
                  </a:lnTo>
                  <a:lnTo>
                    <a:pt x="126" y="920"/>
                  </a:lnTo>
                  <a:lnTo>
                    <a:pt x="103" y="964"/>
                  </a:lnTo>
                  <a:lnTo>
                    <a:pt x="78" y="1010"/>
                  </a:lnTo>
                  <a:lnTo>
                    <a:pt x="54" y="1053"/>
                  </a:lnTo>
                  <a:lnTo>
                    <a:pt x="27" y="1097"/>
                  </a:lnTo>
                  <a:lnTo>
                    <a:pt x="0" y="1139"/>
                  </a:lnTo>
                  <a:lnTo>
                    <a:pt x="73" y="1118"/>
                  </a:lnTo>
                  <a:lnTo>
                    <a:pt x="152" y="1093"/>
                  </a:lnTo>
                  <a:lnTo>
                    <a:pt x="204" y="1078"/>
                  </a:lnTo>
                  <a:lnTo>
                    <a:pt x="259" y="1057"/>
                  </a:lnTo>
                  <a:lnTo>
                    <a:pt x="320" y="1036"/>
                  </a:lnTo>
                  <a:lnTo>
                    <a:pt x="384" y="1010"/>
                  </a:lnTo>
                  <a:lnTo>
                    <a:pt x="453" y="983"/>
                  </a:lnTo>
                  <a:lnTo>
                    <a:pt x="489" y="966"/>
                  </a:lnTo>
                  <a:lnTo>
                    <a:pt x="525" y="951"/>
                  </a:lnTo>
                  <a:lnTo>
                    <a:pt x="563" y="934"/>
                  </a:lnTo>
                  <a:lnTo>
                    <a:pt x="599" y="917"/>
                  </a:lnTo>
                  <a:lnTo>
                    <a:pt x="675" y="878"/>
                  </a:lnTo>
                  <a:lnTo>
                    <a:pt x="753" y="837"/>
                  </a:lnTo>
                  <a:lnTo>
                    <a:pt x="831" y="793"/>
                  </a:lnTo>
                  <a:lnTo>
                    <a:pt x="816" y="713"/>
                  </a:lnTo>
                  <a:lnTo>
                    <a:pt x="799" y="626"/>
                  </a:lnTo>
                  <a:lnTo>
                    <a:pt x="774" y="515"/>
                  </a:lnTo>
                  <a:lnTo>
                    <a:pt x="744" y="390"/>
                  </a:lnTo>
                  <a:lnTo>
                    <a:pt x="710" y="257"/>
                  </a:lnTo>
                  <a:lnTo>
                    <a:pt x="691" y="190"/>
                  </a:lnTo>
                  <a:lnTo>
                    <a:pt x="672" y="126"/>
                  </a:lnTo>
                  <a:lnTo>
                    <a:pt x="651" y="61"/>
                  </a:lnTo>
                  <a:lnTo>
                    <a:pt x="630" y="0"/>
                  </a:lnTo>
                  <a:lnTo>
                    <a:pt x="603" y="0"/>
                  </a:lnTo>
                  <a:lnTo>
                    <a:pt x="624" y="72"/>
                  </a:lnTo>
                  <a:lnTo>
                    <a:pt x="645" y="152"/>
                  </a:lnTo>
                  <a:lnTo>
                    <a:pt x="672" y="253"/>
                  </a:lnTo>
                  <a:lnTo>
                    <a:pt x="696" y="369"/>
                  </a:lnTo>
                  <a:lnTo>
                    <a:pt x="719" y="494"/>
                  </a:lnTo>
                  <a:lnTo>
                    <a:pt x="746" y="747"/>
                  </a:lnTo>
                  <a:lnTo>
                    <a:pt x="702" y="783"/>
                  </a:lnTo>
                  <a:lnTo>
                    <a:pt x="647" y="821"/>
                  </a:lnTo>
                  <a:lnTo>
                    <a:pt x="613" y="844"/>
                  </a:lnTo>
                  <a:lnTo>
                    <a:pt x="575" y="869"/>
                  </a:lnTo>
                  <a:lnTo>
                    <a:pt x="533" y="896"/>
                  </a:lnTo>
                  <a:lnTo>
                    <a:pt x="487" y="924"/>
                  </a:lnTo>
                  <a:lnTo>
                    <a:pt x="436" y="951"/>
                  </a:lnTo>
                  <a:lnTo>
                    <a:pt x="383" y="977"/>
                  </a:lnTo>
                  <a:lnTo>
                    <a:pt x="325" y="1004"/>
                  </a:lnTo>
                  <a:lnTo>
                    <a:pt x="267" y="1031"/>
                  </a:lnTo>
                  <a:lnTo>
                    <a:pt x="204" y="1055"/>
                  </a:lnTo>
                  <a:lnTo>
                    <a:pt x="139" y="1076"/>
                  </a:lnTo>
                  <a:lnTo>
                    <a:pt x="149" y="1052"/>
                  </a:lnTo>
                  <a:lnTo>
                    <a:pt x="177" y="977"/>
                  </a:lnTo>
                  <a:lnTo>
                    <a:pt x="219" y="867"/>
                  </a:lnTo>
                  <a:lnTo>
                    <a:pt x="242" y="801"/>
                  </a:lnTo>
                  <a:lnTo>
                    <a:pt x="267" y="728"/>
                  </a:lnTo>
                  <a:lnTo>
                    <a:pt x="291" y="648"/>
                  </a:lnTo>
                  <a:lnTo>
                    <a:pt x="314" y="567"/>
                  </a:lnTo>
                  <a:lnTo>
                    <a:pt x="337" y="481"/>
                  </a:lnTo>
                  <a:lnTo>
                    <a:pt x="358" y="394"/>
                  </a:lnTo>
                  <a:lnTo>
                    <a:pt x="405" y="44"/>
                  </a:lnTo>
                  <a:lnTo>
                    <a:pt x="392" y="4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73" name="Freeform 91"/>
            <p:cNvSpPr>
              <a:spLocks/>
            </p:cNvSpPr>
            <p:nvPr/>
          </p:nvSpPr>
          <p:spPr bwMode="auto">
            <a:xfrm>
              <a:off x="1967" y="1300"/>
              <a:ext cx="221" cy="403"/>
            </a:xfrm>
            <a:custGeom>
              <a:avLst/>
              <a:gdLst>
                <a:gd name="T0" fmla="*/ 2 w 443"/>
                <a:gd name="T1" fmla="*/ 2 h 806"/>
                <a:gd name="T2" fmla="*/ 2 w 443"/>
                <a:gd name="T3" fmla="*/ 3 h 806"/>
                <a:gd name="T4" fmla="*/ 2 w 443"/>
                <a:gd name="T5" fmla="*/ 3 h 806"/>
                <a:gd name="T6" fmla="*/ 1 w 443"/>
                <a:gd name="T7" fmla="*/ 6 h 806"/>
                <a:gd name="T8" fmla="*/ 1 w 443"/>
                <a:gd name="T9" fmla="*/ 6 h 806"/>
                <a:gd name="T10" fmla="*/ 1 w 443"/>
                <a:gd name="T11" fmla="*/ 9 h 806"/>
                <a:gd name="T12" fmla="*/ 0 w 443"/>
                <a:gd name="T13" fmla="*/ 10 h 806"/>
                <a:gd name="T14" fmla="*/ 0 w 443"/>
                <a:gd name="T15" fmla="*/ 11 h 806"/>
                <a:gd name="T16" fmla="*/ 0 w 443"/>
                <a:gd name="T17" fmla="*/ 12 h 806"/>
                <a:gd name="T18" fmla="*/ 0 w 443"/>
                <a:gd name="T19" fmla="*/ 13 h 806"/>
                <a:gd name="T20" fmla="*/ 0 w 443"/>
                <a:gd name="T21" fmla="*/ 13 h 806"/>
                <a:gd name="T22" fmla="*/ 1 w 443"/>
                <a:gd name="T23" fmla="*/ 13 h 806"/>
                <a:gd name="T24" fmla="*/ 2 w 443"/>
                <a:gd name="T25" fmla="*/ 12 h 806"/>
                <a:gd name="T26" fmla="*/ 3 w 443"/>
                <a:gd name="T27" fmla="*/ 12 h 806"/>
                <a:gd name="T28" fmla="*/ 4 w 443"/>
                <a:gd name="T29" fmla="*/ 12 h 806"/>
                <a:gd name="T30" fmla="*/ 4 w 443"/>
                <a:gd name="T31" fmla="*/ 11 h 806"/>
                <a:gd name="T32" fmla="*/ 5 w 443"/>
                <a:gd name="T33" fmla="*/ 11 h 806"/>
                <a:gd name="T34" fmla="*/ 6 w 443"/>
                <a:gd name="T35" fmla="*/ 10 h 806"/>
                <a:gd name="T36" fmla="*/ 6 w 443"/>
                <a:gd name="T37" fmla="*/ 9 h 806"/>
                <a:gd name="T38" fmla="*/ 6 w 443"/>
                <a:gd name="T39" fmla="*/ 6 h 806"/>
                <a:gd name="T40" fmla="*/ 6 w 443"/>
                <a:gd name="T41" fmla="*/ 6 h 806"/>
                <a:gd name="T42" fmla="*/ 5 w 443"/>
                <a:gd name="T43" fmla="*/ 3 h 806"/>
                <a:gd name="T44" fmla="*/ 5 w 443"/>
                <a:gd name="T45" fmla="*/ 2 h 806"/>
                <a:gd name="T46" fmla="*/ 4 w 443"/>
                <a:gd name="T47" fmla="*/ 0 h 806"/>
                <a:gd name="T48" fmla="*/ 4 w 443"/>
                <a:gd name="T49" fmla="*/ 1 h 806"/>
                <a:gd name="T50" fmla="*/ 4 w 443"/>
                <a:gd name="T51" fmla="*/ 2 h 806"/>
                <a:gd name="T52" fmla="*/ 5 w 443"/>
                <a:gd name="T53" fmla="*/ 3 h 806"/>
                <a:gd name="T54" fmla="*/ 6 w 443"/>
                <a:gd name="T55" fmla="*/ 6 h 806"/>
                <a:gd name="T56" fmla="*/ 6 w 443"/>
                <a:gd name="T57" fmla="*/ 10 h 806"/>
                <a:gd name="T58" fmla="*/ 5 w 443"/>
                <a:gd name="T59" fmla="*/ 10 h 806"/>
                <a:gd name="T60" fmla="*/ 5 w 443"/>
                <a:gd name="T61" fmla="*/ 11 h 806"/>
                <a:gd name="T62" fmla="*/ 4 w 443"/>
                <a:gd name="T63" fmla="*/ 11 h 806"/>
                <a:gd name="T64" fmla="*/ 4 w 443"/>
                <a:gd name="T65" fmla="*/ 11 h 806"/>
                <a:gd name="T66" fmla="*/ 3 w 443"/>
                <a:gd name="T67" fmla="*/ 12 h 806"/>
                <a:gd name="T68" fmla="*/ 2 w 443"/>
                <a:gd name="T69" fmla="*/ 12 h 806"/>
                <a:gd name="T70" fmla="*/ 0 w 443"/>
                <a:gd name="T71" fmla="*/ 12 h 806"/>
                <a:gd name="T72" fmla="*/ 1 w 443"/>
                <a:gd name="T73" fmla="*/ 11 h 806"/>
                <a:gd name="T74" fmla="*/ 1 w 443"/>
                <a:gd name="T75" fmla="*/ 9 h 806"/>
                <a:gd name="T76" fmla="*/ 1 w 443"/>
                <a:gd name="T77" fmla="*/ 6 h 806"/>
                <a:gd name="T78" fmla="*/ 2 w 443"/>
                <a:gd name="T79" fmla="*/ 6 h 806"/>
                <a:gd name="T80" fmla="*/ 2 w 443"/>
                <a:gd name="T81" fmla="*/ 2 h 806"/>
                <a:gd name="T82" fmla="*/ 2 w 443"/>
                <a:gd name="T83" fmla="*/ 2 h 806"/>
                <a:gd name="T84" fmla="*/ 2 w 443"/>
                <a:gd name="T85" fmla="*/ 2 h 806"/>
                <a:gd name="T86" fmla="*/ 2 w 443"/>
                <a:gd name="T87" fmla="*/ 2 h 80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43"/>
                <a:gd name="T133" fmla="*/ 0 h 806"/>
                <a:gd name="T134" fmla="*/ 443 w 443"/>
                <a:gd name="T135" fmla="*/ 806 h 80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43" h="806">
                  <a:moveTo>
                    <a:pt x="173" y="66"/>
                  </a:moveTo>
                  <a:lnTo>
                    <a:pt x="161" y="142"/>
                  </a:lnTo>
                  <a:lnTo>
                    <a:pt x="146" y="226"/>
                  </a:lnTo>
                  <a:lnTo>
                    <a:pt x="125" y="331"/>
                  </a:lnTo>
                  <a:lnTo>
                    <a:pt x="100" y="447"/>
                  </a:lnTo>
                  <a:lnTo>
                    <a:pt x="72" y="570"/>
                  </a:lnTo>
                  <a:lnTo>
                    <a:pt x="55" y="633"/>
                  </a:lnTo>
                  <a:lnTo>
                    <a:pt x="38" y="694"/>
                  </a:lnTo>
                  <a:lnTo>
                    <a:pt x="21" y="751"/>
                  </a:lnTo>
                  <a:lnTo>
                    <a:pt x="0" y="806"/>
                  </a:lnTo>
                  <a:lnTo>
                    <a:pt x="47" y="793"/>
                  </a:lnTo>
                  <a:lnTo>
                    <a:pt x="100" y="776"/>
                  </a:lnTo>
                  <a:lnTo>
                    <a:pt x="165" y="753"/>
                  </a:lnTo>
                  <a:lnTo>
                    <a:pt x="235" y="724"/>
                  </a:lnTo>
                  <a:lnTo>
                    <a:pt x="273" y="709"/>
                  </a:lnTo>
                  <a:lnTo>
                    <a:pt x="310" y="690"/>
                  </a:lnTo>
                  <a:lnTo>
                    <a:pt x="380" y="652"/>
                  </a:lnTo>
                  <a:lnTo>
                    <a:pt x="443" y="608"/>
                  </a:lnTo>
                  <a:lnTo>
                    <a:pt x="433" y="557"/>
                  </a:lnTo>
                  <a:lnTo>
                    <a:pt x="407" y="418"/>
                  </a:lnTo>
                  <a:lnTo>
                    <a:pt x="388" y="325"/>
                  </a:lnTo>
                  <a:lnTo>
                    <a:pt x="361" y="222"/>
                  </a:lnTo>
                  <a:lnTo>
                    <a:pt x="332" y="114"/>
                  </a:lnTo>
                  <a:lnTo>
                    <a:pt x="296" y="0"/>
                  </a:lnTo>
                  <a:lnTo>
                    <a:pt x="296" y="21"/>
                  </a:lnTo>
                  <a:lnTo>
                    <a:pt x="313" y="80"/>
                  </a:lnTo>
                  <a:lnTo>
                    <a:pt x="348" y="228"/>
                  </a:lnTo>
                  <a:lnTo>
                    <a:pt x="386" y="424"/>
                  </a:lnTo>
                  <a:lnTo>
                    <a:pt x="405" y="623"/>
                  </a:lnTo>
                  <a:lnTo>
                    <a:pt x="382" y="635"/>
                  </a:lnTo>
                  <a:lnTo>
                    <a:pt x="355" y="648"/>
                  </a:lnTo>
                  <a:lnTo>
                    <a:pt x="317" y="667"/>
                  </a:lnTo>
                  <a:lnTo>
                    <a:pt x="266" y="686"/>
                  </a:lnTo>
                  <a:lnTo>
                    <a:pt x="207" y="709"/>
                  </a:lnTo>
                  <a:lnTo>
                    <a:pt x="135" y="730"/>
                  </a:lnTo>
                  <a:lnTo>
                    <a:pt x="53" y="753"/>
                  </a:lnTo>
                  <a:lnTo>
                    <a:pt x="64" y="696"/>
                  </a:lnTo>
                  <a:lnTo>
                    <a:pt x="99" y="546"/>
                  </a:lnTo>
                  <a:lnTo>
                    <a:pt x="118" y="445"/>
                  </a:lnTo>
                  <a:lnTo>
                    <a:pt x="140" y="331"/>
                  </a:lnTo>
                  <a:lnTo>
                    <a:pt x="180" y="82"/>
                  </a:lnTo>
                  <a:lnTo>
                    <a:pt x="173" y="6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74" name="Freeform 92"/>
            <p:cNvSpPr>
              <a:spLocks/>
            </p:cNvSpPr>
            <p:nvPr/>
          </p:nvSpPr>
          <p:spPr bwMode="auto">
            <a:xfrm>
              <a:off x="2053" y="1300"/>
              <a:ext cx="67" cy="41"/>
            </a:xfrm>
            <a:custGeom>
              <a:avLst/>
              <a:gdLst>
                <a:gd name="T0" fmla="*/ 0 w 133"/>
                <a:gd name="T1" fmla="*/ 1 h 82"/>
                <a:gd name="T2" fmla="*/ 2 w 133"/>
                <a:gd name="T3" fmla="*/ 0 h 82"/>
                <a:gd name="T4" fmla="*/ 3 w 133"/>
                <a:gd name="T5" fmla="*/ 1 h 82"/>
                <a:gd name="T6" fmla="*/ 1 w 133"/>
                <a:gd name="T7" fmla="*/ 1 h 82"/>
                <a:gd name="T8" fmla="*/ 0 w 133"/>
                <a:gd name="T9" fmla="*/ 1 h 82"/>
                <a:gd name="T10" fmla="*/ 0 w 133"/>
                <a:gd name="T11" fmla="*/ 1 h 82"/>
                <a:gd name="T12" fmla="*/ 0 w 133"/>
                <a:gd name="T13" fmla="*/ 1 h 82"/>
                <a:gd name="T14" fmla="*/ 0 w 133"/>
                <a:gd name="T15" fmla="*/ 1 h 82"/>
                <a:gd name="T16" fmla="*/ 0 60000 65536"/>
                <a:gd name="T17" fmla="*/ 0 60000 65536"/>
                <a:gd name="T18" fmla="*/ 0 60000 65536"/>
                <a:gd name="T19" fmla="*/ 0 60000 65536"/>
                <a:gd name="T20" fmla="*/ 0 60000 65536"/>
                <a:gd name="T21" fmla="*/ 0 60000 65536"/>
                <a:gd name="T22" fmla="*/ 0 60000 65536"/>
                <a:gd name="T23" fmla="*/ 0 60000 65536"/>
                <a:gd name="T24" fmla="*/ 0 w 133"/>
                <a:gd name="T25" fmla="*/ 0 h 82"/>
                <a:gd name="T26" fmla="*/ 133 w 133"/>
                <a:gd name="T27" fmla="*/ 82 h 8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33" h="82">
                  <a:moveTo>
                    <a:pt x="0" y="66"/>
                  </a:moveTo>
                  <a:lnTo>
                    <a:pt x="123" y="0"/>
                  </a:lnTo>
                  <a:lnTo>
                    <a:pt x="133" y="36"/>
                  </a:lnTo>
                  <a:lnTo>
                    <a:pt x="7" y="82"/>
                  </a:lnTo>
                  <a:lnTo>
                    <a:pt x="0" y="6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75" name="Freeform 93"/>
            <p:cNvSpPr>
              <a:spLocks/>
            </p:cNvSpPr>
            <p:nvPr/>
          </p:nvSpPr>
          <p:spPr bwMode="auto">
            <a:xfrm>
              <a:off x="2018" y="1329"/>
              <a:ext cx="136" cy="317"/>
            </a:xfrm>
            <a:custGeom>
              <a:avLst/>
              <a:gdLst>
                <a:gd name="T0" fmla="*/ 1 w 272"/>
                <a:gd name="T1" fmla="*/ 0 h 635"/>
                <a:gd name="T2" fmla="*/ 1 w 272"/>
                <a:gd name="T3" fmla="*/ 3 h 635"/>
                <a:gd name="T4" fmla="*/ 1 w 272"/>
                <a:gd name="T5" fmla="*/ 6 h 635"/>
                <a:gd name="T6" fmla="*/ 1 w 272"/>
                <a:gd name="T7" fmla="*/ 8 h 635"/>
                <a:gd name="T8" fmla="*/ 0 w 272"/>
                <a:gd name="T9" fmla="*/ 9 h 635"/>
                <a:gd name="T10" fmla="*/ 1 w 272"/>
                <a:gd name="T11" fmla="*/ 9 h 635"/>
                <a:gd name="T12" fmla="*/ 1 w 272"/>
                <a:gd name="T13" fmla="*/ 9 h 635"/>
                <a:gd name="T14" fmla="*/ 2 w 272"/>
                <a:gd name="T15" fmla="*/ 8 h 635"/>
                <a:gd name="T16" fmla="*/ 4 w 272"/>
                <a:gd name="T17" fmla="*/ 8 h 635"/>
                <a:gd name="T18" fmla="*/ 3 w 272"/>
                <a:gd name="T19" fmla="*/ 5 h 635"/>
                <a:gd name="T20" fmla="*/ 3 w 272"/>
                <a:gd name="T21" fmla="*/ 2 h 635"/>
                <a:gd name="T22" fmla="*/ 3 w 272"/>
                <a:gd name="T23" fmla="*/ 1 h 635"/>
                <a:gd name="T24" fmla="*/ 2 w 272"/>
                <a:gd name="T25" fmla="*/ 0 h 635"/>
                <a:gd name="T26" fmla="*/ 2 w 272"/>
                <a:gd name="T27" fmla="*/ 0 h 635"/>
                <a:gd name="T28" fmla="*/ 3 w 272"/>
                <a:gd name="T29" fmla="*/ 0 h 635"/>
                <a:gd name="T30" fmla="*/ 3 w 272"/>
                <a:gd name="T31" fmla="*/ 2 h 635"/>
                <a:gd name="T32" fmla="*/ 3 w 272"/>
                <a:gd name="T33" fmla="*/ 8 h 635"/>
                <a:gd name="T34" fmla="*/ 2 w 272"/>
                <a:gd name="T35" fmla="*/ 8 h 635"/>
                <a:gd name="T36" fmla="*/ 2 w 272"/>
                <a:gd name="T37" fmla="*/ 8 h 635"/>
                <a:gd name="T38" fmla="*/ 1 w 272"/>
                <a:gd name="T39" fmla="*/ 9 h 635"/>
                <a:gd name="T40" fmla="*/ 1 w 272"/>
                <a:gd name="T41" fmla="*/ 9 h 635"/>
                <a:gd name="T42" fmla="*/ 1 w 272"/>
                <a:gd name="T43" fmla="*/ 9 h 635"/>
                <a:gd name="T44" fmla="*/ 1 w 272"/>
                <a:gd name="T45" fmla="*/ 6 h 635"/>
                <a:gd name="T46" fmla="*/ 1 w 272"/>
                <a:gd name="T47" fmla="*/ 3 h 635"/>
                <a:gd name="T48" fmla="*/ 1 w 272"/>
                <a:gd name="T49" fmla="*/ 0 h 635"/>
                <a:gd name="T50" fmla="*/ 1 w 272"/>
                <a:gd name="T51" fmla="*/ 0 h 635"/>
                <a:gd name="T52" fmla="*/ 1 w 272"/>
                <a:gd name="T53" fmla="*/ 0 h 635"/>
                <a:gd name="T54" fmla="*/ 1 w 272"/>
                <a:gd name="T55" fmla="*/ 0 h 635"/>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272"/>
                <a:gd name="T85" fmla="*/ 0 h 635"/>
                <a:gd name="T86" fmla="*/ 272 w 272"/>
                <a:gd name="T87" fmla="*/ 635 h 635"/>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272" h="635">
                  <a:moveTo>
                    <a:pt x="92" y="47"/>
                  </a:moveTo>
                  <a:lnTo>
                    <a:pt x="67" y="228"/>
                  </a:lnTo>
                  <a:lnTo>
                    <a:pt x="38" y="416"/>
                  </a:lnTo>
                  <a:lnTo>
                    <a:pt x="21" y="523"/>
                  </a:lnTo>
                  <a:lnTo>
                    <a:pt x="0" y="635"/>
                  </a:lnTo>
                  <a:lnTo>
                    <a:pt x="29" y="627"/>
                  </a:lnTo>
                  <a:lnTo>
                    <a:pt x="101" y="606"/>
                  </a:lnTo>
                  <a:lnTo>
                    <a:pt x="190" y="574"/>
                  </a:lnTo>
                  <a:lnTo>
                    <a:pt x="272" y="534"/>
                  </a:lnTo>
                  <a:lnTo>
                    <a:pt x="249" y="334"/>
                  </a:lnTo>
                  <a:lnTo>
                    <a:pt x="221" y="160"/>
                  </a:lnTo>
                  <a:lnTo>
                    <a:pt x="206" y="74"/>
                  </a:lnTo>
                  <a:lnTo>
                    <a:pt x="187" y="0"/>
                  </a:lnTo>
                  <a:lnTo>
                    <a:pt x="181" y="6"/>
                  </a:lnTo>
                  <a:lnTo>
                    <a:pt x="192" y="53"/>
                  </a:lnTo>
                  <a:lnTo>
                    <a:pt x="213" y="175"/>
                  </a:lnTo>
                  <a:lnTo>
                    <a:pt x="244" y="515"/>
                  </a:lnTo>
                  <a:lnTo>
                    <a:pt x="183" y="551"/>
                  </a:lnTo>
                  <a:lnTo>
                    <a:pt x="152" y="566"/>
                  </a:lnTo>
                  <a:lnTo>
                    <a:pt x="116" y="584"/>
                  </a:lnTo>
                  <a:lnTo>
                    <a:pt x="76" y="601"/>
                  </a:lnTo>
                  <a:lnTo>
                    <a:pt x="33" y="614"/>
                  </a:lnTo>
                  <a:lnTo>
                    <a:pt x="55" y="430"/>
                  </a:lnTo>
                  <a:lnTo>
                    <a:pt x="76" y="249"/>
                  </a:lnTo>
                  <a:lnTo>
                    <a:pt x="95" y="57"/>
                  </a:lnTo>
                  <a:lnTo>
                    <a:pt x="92" y="4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76" name="Freeform 94"/>
            <p:cNvSpPr>
              <a:spLocks/>
            </p:cNvSpPr>
            <p:nvPr/>
          </p:nvSpPr>
          <p:spPr bwMode="auto">
            <a:xfrm>
              <a:off x="2064" y="1329"/>
              <a:ext cx="47" cy="39"/>
            </a:xfrm>
            <a:custGeom>
              <a:avLst/>
              <a:gdLst>
                <a:gd name="T0" fmla="*/ 0 w 95"/>
                <a:gd name="T1" fmla="*/ 1 h 78"/>
                <a:gd name="T2" fmla="*/ 1 w 95"/>
                <a:gd name="T3" fmla="*/ 0 h 78"/>
                <a:gd name="T4" fmla="*/ 1 w 95"/>
                <a:gd name="T5" fmla="*/ 1 h 78"/>
                <a:gd name="T6" fmla="*/ 0 w 95"/>
                <a:gd name="T7" fmla="*/ 1 h 78"/>
                <a:gd name="T8" fmla="*/ 0 w 95"/>
                <a:gd name="T9" fmla="*/ 1 h 78"/>
                <a:gd name="T10" fmla="*/ 0 w 95"/>
                <a:gd name="T11" fmla="*/ 1 h 78"/>
                <a:gd name="T12" fmla="*/ 0 w 95"/>
                <a:gd name="T13" fmla="*/ 1 h 78"/>
                <a:gd name="T14" fmla="*/ 0 w 95"/>
                <a:gd name="T15" fmla="*/ 1 h 78"/>
                <a:gd name="T16" fmla="*/ 0 60000 65536"/>
                <a:gd name="T17" fmla="*/ 0 60000 65536"/>
                <a:gd name="T18" fmla="*/ 0 60000 65536"/>
                <a:gd name="T19" fmla="*/ 0 60000 65536"/>
                <a:gd name="T20" fmla="*/ 0 60000 65536"/>
                <a:gd name="T21" fmla="*/ 0 60000 65536"/>
                <a:gd name="T22" fmla="*/ 0 60000 65536"/>
                <a:gd name="T23" fmla="*/ 0 60000 65536"/>
                <a:gd name="T24" fmla="*/ 0 w 95"/>
                <a:gd name="T25" fmla="*/ 0 h 78"/>
                <a:gd name="T26" fmla="*/ 95 w 95"/>
                <a:gd name="T27" fmla="*/ 78 h 7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5" h="78">
                  <a:moveTo>
                    <a:pt x="0" y="47"/>
                  </a:moveTo>
                  <a:lnTo>
                    <a:pt x="95" y="0"/>
                  </a:lnTo>
                  <a:lnTo>
                    <a:pt x="93" y="9"/>
                  </a:lnTo>
                  <a:lnTo>
                    <a:pt x="0" y="78"/>
                  </a:lnTo>
                  <a:lnTo>
                    <a:pt x="0" y="4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77" name="Freeform 95"/>
            <p:cNvSpPr>
              <a:spLocks/>
            </p:cNvSpPr>
            <p:nvPr/>
          </p:nvSpPr>
          <p:spPr bwMode="auto">
            <a:xfrm>
              <a:off x="2058" y="1384"/>
              <a:ext cx="65" cy="39"/>
            </a:xfrm>
            <a:custGeom>
              <a:avLst/>
              <a:gdLst>
                <a:gd name="T0" fmla="*/ 1 w 129"/>
                <a:gd name="T1" fmla="*/ 1 h 78"/>
                <a:gd name="T2" fmla="*/ 3 w 129"/>
                <a:gd name="T3" fmla="*/ 0 h 78"/>
                <a:gd name="T4" fmla="*/ 2 w 129"/>
                <a:gd name="T5" fmla="*/ 1 h 78"/>
                <a:gd name="T6" fmla="*/ 0 w 129"/>
                <a:gd name="T7" fmla="*/ 1 h 78"/>
                <a:gd name="T8" fmla="*/ 1 w 129"/>
                <a:gd name="T9" fmla="*/ 1 h 78"/>
                <a:gd name="T10" fmla="*/ 1 w 129"/>
                <a:gd name="T11" fmla="*/ 1 h 78"/>
                <a:gd name="T12" fmla="*/ 1 w 129"/>
                <a:gd name="T13" fmla="*/ 1 h 78"/>
                <a:gd name="T14" fmla="*/ 1 w 129"/>
                <a:gd name="T15" fmla="*/ 1 h 78"/>
                <a:gd name="T16" fmla="*/ 0 60000 65536"/>
                <a:gd name="T17" fmla="*/ 0 60000 65536"/>
                <a:gd name="T18" fmla="*/ 0 60000 65536"/>
                <a:gd name="T19" fmla="*/ 0 60000 65536"/>
                <a:gd name="T20" fmla="*/ 0 60000 65536"/>
                <a:gd name="T21" fmla="*/ 0 60000 65536"/>
                <a:gd name="T22" fmla="*/ 0 60000 65536"/>
                <a:gd name="T23" fmla="*/ 0 60000 65536"/>
                <a:gd name="T24" fmla="*/ 0 w 129"/>
                <a:gd name="T25" fmla="*/ 0 h 78"/>
                <a:gd name="T26" fmla="*/ 129 w 129"/>
                <a:gd name="T27" fmla="*/ 78 h 7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9" h="78">
                  <a:moveTo>
                    <a:pt x="4" y="40"/>
                  </a:moveTo>
                  <a:lnTo>
                    <a:pt x="129" y="0"/>
                  </a:lnTo>
                  <a:lnTo>
                    <a:pt x="128" y="12"/>
                  </a:lnTo>
                  <a:lnTo>
                    <a:pt x="0" y="78"/>
                  </a:lnTo>
                  <a:lnTo>
                    <a:pt x="4" y="4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78" name="Freeform 96"/>
            <p:cNvSpPr>
              <a:spLocks/>
            </p:cNvSpPr>
            <p:nvPr/>
          </p:nvSpPr>
          <p:spPr bwMode="auto">
            <a:xfrm>
              <a:off x="2050" y="1453"/>
              <a:ext cx="84" cy="43"/>
            </a:xfrm>
            <a:custGeom>
              <a:avLst/>
              <a:gdLst>
                <a:gd name="T0" fmla="*/ 0 w 169"/>
                <a:gd name="T1" fmla="*/ 2 h 85"/>
                <a:gd name="T2" fmla="*/ 2 w 169"/>
                <a:gd name="T3" fmla="*/ 0 h 85"/>
                <a:gd name="T4" fmla="*/ 2 w 169"/>
                <a:gd name="T5" fmla="*/ 1 h 85"/>
                <a:gd name="T6" fmla="*/ 0 w 169"/>
                <a:gd name="T7" fmla="*/ 2 h 85"/>
                <a:gd name="T8" fmla="*/ 0 w 169"/>
                <a:gd name="T9" fmla="*/ 2 h 85"/>
                <a:gd name="T10" fmla="*/ 0 w 169"/>
                <a:gd name="T11" fmla="*/ 2 h 85"/>
                <a:gd name="T12" fmla="*/ 0 w 169"/>
                <a:gd name="T13" fmla="*/ 2 h 85"/>
                <a:gd name="T14" fmla="*/ 0 w 169"/>
                <a:gd name="T15" fmla="*/ 2 h 85"/>
                <a:gd name="T16" fmla="*/ 0 60000 65536"/>
                <a:gd name="T17" fmla="*/ 0 60000 65536"/>
                <a:gd name="T18" fmla="*/ 0 60000 65536"/>
                <a:gd name="T19" fmla="*/ 0 60000 65536"/>
                <a:gd name="T20" fmla="*/ 0 60000 65536"/>
                <a:gd name="T21" fmla="*/ 0 60000 65536"/>
                <a:gd name="T22" fmla="*/ 0 60000 65536"/>
                <a:gd name="T23" fmla="*/ 0 60000 65536"/>
                <a:gd name="T24" fmla="*/ 0 w 169"/>
                <a:gd name="T25" fmla="*/ 0 h 85"/>
                <a:gd name="T26" fmla="*/ 169 w 169"/>
                <a:gd name="T27" fmla="*/ 85 h 8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69" h="85">
                  <a:moveTo>
                    <a:pt x="0" y="78"/>
                  </a:moveTo>
                  <a:lnTo>
                    <a:pt x="165" y="0"/>
                  </a:lnTo>
                  <a:lnTo>
                    <a:pt x="169" y="36"/>
                  </a:lnTo>
                  <a:lnTo>
                    <a:pt x="0" y="85"/>
                  </a:lnTo>
                  <a:lnTo>
                    <a:pt x="0" y="7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79" name="Freeform 97"/>
            <p:cNvSpPr>
              <a:spLocks/>
            </p:cNvSpPr>
            <p:nvPr/>
          </p:nvSpPr>
          <p:spPr bwMode="auto">
            <a:xfrm>
              <a:off x="2039" y="1526"/>
              <a:ext cx="101" cy="54"/>
            </a:xfrm>
            <a:custGeom>
              <a:avLst/>
              <a:gdLst>
                <a:gd name="T0" fmla="*/ 3 w 202"/>
                <a:gd name="T1" fmla="*/ 0 h 109"/>
                <a:gd name="T2" fmla="*/ 1 w 202"/>
                <a:gd name="T3" fmla="*/ 0 h 109"/>
                <a:gd name="T4" fmla="*/ 0 w 202"/>
                <a:gd name="T5" fmla="*/ 1 h 109"/>
                <a:gd name="T6" fmla="*/ 3 w 202"/>
                <a:gd name="T7" fmla="*/ 0 h 109"/>
                <a:gd name="T8" fmla="*/ 3 w 202"/>
                <a:gd name="T9" fmla="*/ 0 h 109"/>
                <a:gd name="T10" fmla="*/ 3 w 202"/>
                <a:gd name="T11" fmla="*/ 0 h 109"/>
                <a:gd name="T12" fmla="*/ 3 w 202"/>
                <a:gd name="T13" fmla="*/ 0 h 109"/>
                <a:gd name="T14" fmla="*/ 3 w 202"/>
                <a:gd name="T15" fmla="*/ 0 h 109"/>
                <a:gd name="T16" fmla="*/ 0 60000 65536"/>
                <a:gd name="T17" fmla="*/ 0 60000 65536"/>
                <a:gd name="T18" fmla="*/ 0 60000 65536"/>
                <a:gd name="T19" fmla="*/ 0 60000 65536"/>
                <a:gd name="T20" fmla="*/ 0 60000 65536"/>
                <a:gd name="T21" fmla="*/ 0 60000 65536"/>
                <a:gd name="T22" fmla="*/ 0 60000 65536"/>
                <a:gd name="T23" fmla="*/ 0 60000 65536"/>
                <a:gd name="T24" fmla="*/ 0 w 202"/>
                <a:gd name="T25" fmla="*/ 0 h 109"/>
                <a:gd name="T26" fmla="*/ 202 w 202"/>
                <a:gd name="T27" fmla="*/ 109 h 10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2" h="109">
                  <a:moveTo>
                    <a:pt x="202" y="0"/>
                  </a:moveTo>
                  <a:lnTo>
                    <a:pt x="6" y="54"/>
                  </a:lnTo>
                  <a:lnTo>
                    <a:pt x="0" y="109"/>
                  </a:lnTo>
                  <a:lnTo>
                    <a:pt x="202" y="8"/>
                  </a:lnTo>
                  <a:lnTo>
                    <a:pt x="20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80" name="Freeform 98"/>
            <p:cNvSpPr>
              <a:spLocks/>
            </p:cNvSpPr>
            <p:nvPr/>
          </p:nvSpPr>
          <p:spPr bwMode="auto">
            <a:xfrm>
              <a:off x="1823" y="1290"/>
              <a:ext cx="137" cy="207"/>
            </a:xfrm>
            <a:custGeom>
              <a:avLst/>
              <a:gdLst>
                <a:gd name="T0" fmla="*/ 2 w 273"/>
                <a:gd name="T1" fmla="*/ 1 h 414"/>
                <a:gd name="T2" fmla="*/ 2 w 273"/>
                <a:gd name="T3" fmla="*/ 2 h 414"/>
                <a:gd name="T4" fmla="*/ 2 w 273"/>
                <a:gd name="T5" fmla="*/ 3 h 414"/>
                <a:gd name="T6" fmla="*/ 2 w 273"/>
                <a:gd name="T7" fmla="*/ 3 h 414"/>
                <a:gd name="T8" fmla="*/ 1 w 273"/>
                <a:gd name="T9" fmla="*/ 6 h 414"/>
                <a:gd name="T10" fmla="*/ 1 w 273"/>
                <a:gd name="T11" fmla="*/ 6 h 414"/>
                <a:gd name="T12" fmla="*/ 0 w 273"/>
                <a:gd name="T13" fmla="*/ 6 h 414"/>
                <a:gd name="T14" fmla="*/ 1 w 273"/>
                <a:gd name="T15" fmla="*/ 6 h 414"/>
                <a:gd name="T16" fmla="*/ 2 w 273"/>
                <a:gd name="T17" fmla="*/ 6 h 414"/>
                <a:gd name="T18" fmla="*/ 2 w 273"/>
                <a:gd name="T19" fmla="*/ 6 h 414"/>
                <a:gd name="T20" fmla="*/ 3 w 273"/>
                <a:gd name="T21" fmla="*/ 5 h 414"/>
                <a:gd name="T22" fmla="*/ 3 w 273"/>
                <a:gd name="T23" fmla="*/ 3 h 414"/>
                <a:gd name="T24" fmla="*/ 4 w 273"/>
                <a:gd name="T25" fmla="*/ 3 h 414"/>
                <a:gd name="T26" fmla="*/ 4 w 273"/>
                <a:gd name="T27" fmla="*/ 2 h 414"/>
                <a:gd name="T28" fmla="*/ 5 w 273"/>
                <a:gd name="T29" fmla="*/ 0 h 414"/>
                <a:gd name="T30" fmla="*/ 4 w 273"/>
                <a:gd name="T31" fmla="*/ 0 h 414"/>
                <a:gd name="T32" fmla="*/ 4 w 273"/>
                <a:gd name="T33" fmla="*/ 1 h 414"/>
                <a:gd name="T34" fmla="*/ 3 w 273"/>
                <a:gd name="T35" fmla="*/ 2 h 414"/>
                <a:gd name="T36" fmla="*/ 3 w 273"/>
                <a:gd name="T37" fmla="*/ 3 h 414"/>
                <a:gd name="T38" fmla="*/ 3 w 273"/>
                <a:gd name="T39" fmla="*/ 3 h 414"/>
                <a:gd name="T40" fmla="*/ 2 w 273"/>
                <a:gd name="T41" fmla="*/ 5 h 414"/>
                <a:gd name="T42" fmla="*/ 2 w 273"/>
                <a:gd name="T43" fmla="*/ 5 h 414"/>
                <a:gd name="T44" fmla="*/ 2 w 273"/>
                <a:gd name="T45" fmla="*/ 6 h 414"/>
                <a:gd name="T46" fmla="*/ 1 w 273"/>
                <a:gd name="T47" fmla="*/ 6 h 414"/>
                <a:gd name="T48" fmla="*/ 1 w 273"/>
                <a:gd name="T49" fmla="*/ 6 h 414"/>
                <a:gd name="T50" fmla="*/ 1 w 273"/>
                <a:gd name="T51" fmla="*/ 6 h 414"/>
                <a:gd name="T52" fmla="*/ 2 w 273"/>
                <a:gd name="T53" fmla="*/ 5 h 414"/>
                <a:gd name="T54" fmla="*/ 2 w 273"/>
                <a:gd name="T55" fmla="*/ 3 h 414"/>
                <a:gd name="T56" fmla="*/ 3 w 273"/>
                <a:gd name="T57" fmla="*/ 1 h 414"/>
                <a:gd name="T58" fmla="*/ 2 w 273"/>
                <a:gd name="T59" fmla="*/ 1 h 414"/>
                <a:gd name="T60" fmla="*/ 2 w 273"/>
                <a:gd name="T61" fmla="*/ 1 h 414"/>
                <a:gd name="T62" fmla="*/ 2 w 273"/>
                <a:gd name="T63" fmla="*/ 1 h 41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73"/>
                <a:gd name="T97" fmla="*/ 0 h 414"/>
                <a:gd name="T98" fmla="*/ 273 w 273"/>
                <a:gd name="T99" fmla="*/ 414 h 41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73" h="414">
                  <a:moveTo>
                    <a:pt x="117" y="9"/>
                  </a:moveTo>
                  <a:lnTo>
                    <a:pt x="104" y="125"/>
                  </a:lnTo>
                  <a:lnTo>
                    <a:pt x="91" y="184"/>
                  </a:lnTo>
                  <a:lnTo>
                    <a:pt x="70" y="253"/>
                  </a:lnTo>
                  <a:lnTo>
                    <a:pt x="39" y="331"/>
                  </a:lnTo>
                  <a:lnTo>
                    <a:pt x="22" y="371"/>
                  </a:lnTo>
                  <a:lnTo>
                    <a:pt x="0" y="414"/>
                  </a:lnTo>
                  <a:lnTo>
                    <a:pt x="55" y="405"/>
                  </a:lnTo>
                  <a:lnTo>
                    <a:pt x="79" y="367"/>
                  </a:lnTo>
                  <a:lnTo>
                    <a:pt x="106" y="323"/>
                  </a:lnTo>
                  <a:lnTo>
                    <a:pt x="140" y="270"/>
                  </a:lnTo>
                  <a:lnTo>
                    <a:pt x="176" y="207"/>
                  </a:lnTo>
                  <a:lnTo>
                    <a:pt x="212" y="139"/>
                  </a:lnTo>
                  <a:lnTo>
                    <a:pt x="245" y="68"/>
                  </a:lnTo>
                  <a:lnTo>
                    <a:pt x="273" y="0"/>
                  </a:lnTo>
                  <a:lnTo>
                    <a:pt x="224" y="0"/>
                  </a:lnTo>
                  <a:lnTo>
                    <a:pt x="216" y="34"/>
                  </a:lnTo>
                  <a:lnTo>
                    <a:pt x="188" y="122"/>
                  </a:lnTo>
                  <a:lnTo>
                    <a:pt x="165" y="181"/>
                  </a:lnTo>
                  <a:lnTo>
                    <a:pt x="136" y="245"/>
                  </a:lnTo>
                  <a:lnTo>
                    <a:pt x="119" y="279"/>
                  </a:lnTo>
                  <a:lnTo>
                    <a:pt x="100" y="316"/>
                  </a:lnTo>
                  <a:lnTo>
                    <a:pt x="79" y="352"/>
                  </a:lnTo>
                  <a:lnTo>
                    <a:pt x="57" y="388"/>
                  </a:lnTo>
                  <a:lnTo>
                    <a:pt x="26" y="380"/>
                  </a:lnTo>
                  <a:lnTo>
                    <a:pt x="43" y="348"/>
                  </a:lnTo>
                  <a:lnTo>
                    <a:pt x="83" y="260"/>
                  </a:lnTo>
                  <a:lnTo>
                    <a:pt x="127" y="141"/>
                  </a:lnTo>
                  <a:lnTo>
                    <a:pt x="157" y="9"/>
                  </a:lnTo>
                  <a:lnTo>
                    <a:pt x="117"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81" name="Freeform 99"/>
            <p:cNvSpPr>
              <a:spLocks/>
            </p:cNvSpPr>
            <p:nvPr/>
          </p:nvSpPr>
          <p:spPr bwMode="auto">
            <a:xfrm>
              <a:off x="1866" y="1397"/>
              <a:ext cx="147" cy="70"/>
            </a:xfrm>
            <a:custGeom>
              <a:avLst/>
              <a:gdLst>
                <a:gd name="T0" fmla="*/ 0 w 295"/>
                <a:gd name="T1" fmla="*/ 3 h 139"/>
                <a:gd name="T2" fmla="*/ 0 w 295"/>
                <a:gd name="T3" fmla="*/ 2 h 139"/>
                <a:gd name="T4" fmla="*/ 1 w 295"/>
                <a:gd name="T5" fmla="*/ 2 h 139"/>
                <a:gd name="T6" fmla="*/ 2 w 295"/>
                <a:gd name="T7" fmla="*/ 2 h 139"/>
                <a:gd name="T8" fmla="*/ 3 w 295"/>
                <a:gd name="T9" fmla="*/ 1 h 139"/>
                <a:gd name="T10" fmla="*/ 4 w 295"/>
                <a:gd name="T11" fmla="*/ 1 h 139"/>
                <a:gd name="T12" fmla="*/ 4 w 295"/>
                <a:gd name="T13" fmla="*/ 0 h 139"/>
                <a:gd name="T14" fmla="*/ 4 w 295"/>
                <a:gd name="T15" fmla="*/ 1 h 139"/>
                <a:gd name="T16" fmla="*/ 3 w 295"/>
                <a:gd name="T17" fmla="*/ 1 h 139"/>
                <a:gd name="T18" fmla="*/ 2 w 295"/>
                <a:gd name="T19" fmla="*/ 1 h 139"/>
                <a:gd name="T20" fmla="*/ 0 w 295"/>
                <a:gd name="T21" fmla="*/ 1 h 139"/>
                <a:gd name="T22" fmla="*/ 0 w 295"/>
                <a:gd name="T23" fmla="*/ 3 h 139"/>
                <a:gd name="T24" fmla="*/ 0 w 295"/>
                <a:gd name="T25" fmla="*/ 3 h 139"/>
                <a:gd name="T26" fmla="*/ 0 w 295"/>
                <a:gd name="T27" fmla="*/ 3 h 13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95"/>
                <a:gd name="T43" fmla="*/ 0 h 139"/>
                <a:gd name="T44" fmla="*/ 295 w 295"/>
                <a:gd name="T45" fmla="*/ 139 h 13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95" h="139">
                  <a:moveTo>
                    <a:pt x="0" y="139"/>
                  </a:moveTo>
                  <a:lnTo>
                    <a:pt x="32" y="127"/>
                  </a:lnTo>
                  <a:lnTo>
                    <a:pt x="112" y="99"/>
                  </a:lnTo>
                  <a:lnTo>
                    <a:pt x="160" y="82"/>
                  </a:lnTo>
                  <a:lnTo>
                    <a:pt x="209" y="61"/>
                  </a:lnTo>
                  <a:lnTo>
                    <a:pt x="289" y="15"/>
                  </a:lnTo>
                  <a:lnTo>
                    <a:pt x="295" y="0"/>
                  </a:lnTo>
                  <a:lnTo>
                    <a:pt x="274" y="7"/>
                  </a:lnTo>
                  <a:lnTo>
                    <a:pt x="219" y="23"/>
                  </a:lnTo>
                  <a:lnTo>
                    <a:pt x="145" y="36"/>
                  </a:lnTo>
                  <a:lnTo>
                    <a:pt x="57" y="40"/>
                  </a:lnTo>
                  <a:lnTo>
                    <a:pt x="0" y="13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82" name="Freeform 100"/>
            <p:cNvSpPr>
              <a:spLocks/>
            </p:cNvSpPr>
            <p:nvPr/>
          </p:nvSpPr>
          <p:spPr bwMode="auto">
            <a:xfrm>
              <a:off x="989" y="953"/>
              <a:ext cx="177" cy="37"/>
            </a:xfrm>
            <a:custGeom>
              <a:avLst/>
              <a:gdLst>
                <a:gd name="T0" fmla="*/ 0 w 356"/>
                <a:gd name="T1" fmla="*/ 0 h 74"/>
                <a:gd name="T2" fmla="*/ 5 w 356"/>
                <a:gd name="T3" fmla="*/ 1 h 74"/>
                <a:gd name="T4" fmla="*/ 5 w 356"/>
                <a:gd name="T5" fmla="*/ 1 h 74"/>
                <a:gd name="T6" fmla="*/ 0 w 356"/>
                <a:gd name="T7" fmla="*/ 0 h 74"/>
                <a:gd name="T8" fmla="*/ 0 w 356"/>
                <a:gd name="T9" fmla="*/ 0 h 74"/>
                <a:gd name="T10" fmla="*/ 0 w 356"/>
                <a:gd name="T11" fmla="*/ 0 h 74"/>
                <a:gd name="T12" fmla="*/ 0 w 356"/>
                <a:gd name="T13" fmla="*/ 0 h 74"/>
                <a:gd name="T14" fmla="*/ 0 60000 65536"/>
                <a:gd name="T15" fmla="*/ 0 60000 65536"/>
                <a:gd name="T16" fmla="*/ 0 60000 65536"/>
                <a:gd name="T17" fmla="*/ 0 60000 65536"/>
                <a:gd name="T18" fmla="*/ 0 60000 65536"/>
                <a:gd name="T19" fmla="*/ 0 60000 65536"/>
                <a:gd name="T20" fmla="*/ 0 60000 65536"/>
                <a:gd name="T21" fmla="*/ 0 w 356"/>
                <a:gd name="T22" fmla="*/ 0 h 74"/>
                <a:gd name="T23" fmla="*/ 356 w 356"/>
                <a:gd name="T24" fmla="*/ 74 h 7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56" h="74">
                  <a:moveTo>
                    <a:pt x="0" y="0"/>
                  </a:moveTo>
                  <a:lnTo>
                    <a:pt x="356" y="74"/>
                  </a:lnTo>
                  <a:lnTo>
                    <a:pt x="344" y="3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83" name="Freeform 101"/>
            <p:cNvSpPr>
              <a:spLocks/>
            </p:cNvSpPr>
            <p:nvPr/>
          </p:nvSpPr>
          <p:spPr bwMode="auto">
            <a:xfrm>
              <a:off x="961" y="956"/>
              <a:ext cx="17" cy="87"/>
            </a:xfrm>
            <a:custGeom>
              <a:avLst/>
              <a:gdLst>
                <a:gd name="T0" fmla="*/ 1 w 34"/>
                <a:gd name="T1" fmla="*/ 3 h 173"/>
                <a:gd name="T2" fmla="*/ 1 w 34"/>
                <a:gd name="T3" fmla="*/ 3 h 173"/>
                <a:gd name="T4" fmla="*/ 0 w 34"/>
                <a:gd name="T5" fmla="*/ 0 h 173"/>
                <a:gd name="T6" fmla="*/ 1 w 34"/>
                <a:gd name="T7" fmla="*/ 3 h 173"/>
                <a:gd name="T8" fmla="*/ 1 w 34"/>
                <a:gd name="T9" fmla="*/ 3 h 173"/>
                <a:gd name="T10" fmla="*/ 1 w 34"/>
                <a:gd name="T11" fmla="*/ 3 h 173"/>
                <a:gd name="T12" fmla="*/ 1 w 34"/>
                <a:gd name="T13" fmla="*/ 3 h 173"/>
                <a:gd name="T14" fmla="*/ 0 60000 65536"/>
                <a:gd name="T15" fmla="*/ 0 60000 65536"/>
                <a:gd name="T16" fmla="*/ 0 60000 65536"/>
                <a:gd name="T17" fmla="*/ 0 60000 65536"/>
                <a:gd name="T18" fmla="*/ 0 60000 65536"/>
                <a:gd name="T19" fmla="*/ 0 60000 65536"/>
                <a:gd name="T20" fmla="*/ 0 60000 65536"/>
                <a:gd name="T21" fmla="*/ 0 w 34"/>
                <a:gd name="T22" fmla="*/ 0 h 173"/>
                <a:gd name="T23" fmla="*/ 34 w 34"/>
                <a:gd name="T24" fmla="*/ 173 h 17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4" h="173">
                  <a:moveTo>
                    <a:pt x="23" y="173"/>
                  </a:moveTo>
                  <a:lnTo>
                    <a:pt x="34" y="169"/>
                  </a:lnTo>
                  <a:lnTo>
                    <a:pt x="0" y="0"/>
                  </a:lnTo>
                  <a:lnTo>
                    <a:pt x="23" y="17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84" name="Freeform 102"/>
            <p:cNvSpPr>
              <a:spLocks/>
            </p:cNvSpPr>
            <p:nvPr/>
          </p:nvSpPr>
          <p:spPr bwMode="auto">
            <a:xfrm>
              <a:off x="1389" y="1013"/>
              <a:ext cx="40" cy="95"/>
            </a:xfrm>
            <a:custGeom>
              <a:avLst/>
              <a:gdLst>
                <a:gd name="T0" fmla="*/ 0 w 79"/>
                <a:gd name="T1" fmla="*/ 3 h 190"/>
                <a:gd name="T2" fmla="*/ 2 w 79"/>
                <a:gd name="T3" fmla="*/ 3 h 190"/>
                <a:gd name="T4" fmla="*/ 1 w 79"/>
                <a:gd name="T5" fmla="*/ 0 h 190"/>
                <a:gd name="T6" fmla="*/ 1 w 79"/>
                <a:gd name="T7" fmla="*/ 3 h 190"/>
                <a:gd name="T8" fmla="*/ 0 w 79"/>
                <a:gd name="T9" fmla="*/ 3 h 190"/>
                <a:gd name="T10" fmla="*/ 0 w 79"/>
                <a:gd name="T11" fmla="*/ 3 h 190"/>
                <a:gd name="T12" fmla="*/ 0 w 79"/>
                <a:gd name="T13" fmla="*/ 3 h 190"/>
                <a:gd name="T14" fmla="*/ 0 w 79"/>
                <a:gd name="T15" fmla="*/ 3 h 190"/>
                <a:gd name="T16" fmla="*/ 0 60000 65536"/>
                <a:gd name="T17" fmla="*/ 0 60000 65536"/>
                <a:gd name="T18" fmla="*/ 0 60000 65536"/>
                <a:gd name="T19" fmla="*/ 0 60000 65536"/>
                <a:gd name="T20" fmla="*/ 0 60000 65536"/>
                <a:gd name="T21" fmla="*/ 0 60000 65536"/>
                <a:gd name="T22" fmla="*/ 0 60000 65536"/>
                <a:gd name="T23" fmla="*/ 0 60000 65536"/>
                <a:gd name="T24" fmla="*/ 0 w 79"/>
                <a:gd name="T25" fmla="*/ 0 h 190"/>
                <a:gd name="T26" fmla="*/ 79 w 79"/>
                <a:gd name="T27" fmla="*/ 190 h 19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9" h="190">
                  <a:moveTo>
                    <a:pt x="0" y="190"/>
                  </a:moveTo>
                  <a:lnTo>
                    <a:pt x="79" y="152"/>
                  </a:lnTo>
                  <a:lnTo>
                    <a:pt x="32" y="0"/>
                  </a:lnTo>
                  <a:lnTo>
                    <a:pt x="41" y="129"/>
                  </a:lnTo>
                  <a:lnTo>
                    <a:pt x="0" y="19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85" name="Freeform 103"/>
            <p:cNvSpPr>
              <a:spLocks/>
            </p:cNvSpPr>
            <p:nvPr/>
          </p:nvSpPr>
          <p:spPr bwMode="auto">
            <a:xfrm>
              <a:off x="1580" y="1238"/>
              <a:ext cx="447" cy="46"/>
            </a:xfrm>
            <a:custGeom>
              <a:avLst/>
              <a:gdLst>
                <a:gd name="T0" fmla="*/ 0 w 893"/>
                <a:gd name="T1" fmla="*/ 0 h 93"/>
                <a:gd name="T2" fmla="*/ 1 w 893"/>
                <a:gd name="T3" fmla="*/ 1 h 93"/>
                <a:gd name="T4" fmla="*/ 5 w 893"/>
                <a:gd name="T5" fmla="*/ 1 h 93"/>
                <a:gd name="T6" fmla="*/ 9 w 893"/>
                <a:gd name="T7" fmla="*/ 1 h 93"/>
                <a:gd name="T8" fmla="*/ 14 w 893"/>
                <a:gd name="T9" fmla="*/ 0 h 93"/>
                <a:gd name="T10" fmla="*/ 14 w 893"/>
                <a:gd name="T11" fmla="*/ 0 h 93"/>
                <a:gd name="T12" fmla="*/ 13 w 893"/>
                <a:gd name="T13" fmla="*/ 0 h 93"/>
                <a:gd name="T14" fmla="*/ 10 w 893"/>
                <a:gd name="T15" fmla="*/ 0 h 93"/>
                <a:gd name="T16" fmla="*/ 6 w 893"/>
                <a:gd name="T17" fmla="*/ 1 h 93"/>
                <a:gd name="T18" fmla="*/ 1 w 893"/>
                <a:gd name="T19" fmla="*/ 0 h 93"/>
                <a:gd name="T20" fmla="*/ 0 w 893"/>
                <a:gd name="T21" fmla="*/ 0 h 93"/>
                <a:gd name="T22" fmla="*/ 0 w 893"/>
                <a:gd name="T23" fmla="*/ 0 h 93"/>
                <a:gd name="T24" fmla="*/ 0 w 893"/>
                <a:gd name="T25" fmla="*/ 0 h 9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893"/>
                <a:gd name="T40" fmla="*/ 0 h 93"/>
                <a:gd name="T41" fmla="*/ 893 w 893"/>
                <a:gd name="T42" fmla="*/ 93 h 9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893" h="93">
                  <a:moveTo>
                    <a:pt x="0" y="0"/>
                  </a:moveTo>
                  <a:lnTo>
                    <a:pt x="13" y="90"/>
                  </a:lnTo>
                  <a:lnTo>
                    <a:pt x="270" y="93"/>
                  </a:lnTo>
                  <a:lnTo>
                    <a:pt x="544" y="82"/>
                  </a:lnTo>
                  <a:lnTo>
                    <a:pt x="869" y="44"/>
                  </a:lnTo>
                  <a:lnTo>
                    <a:pt x="893" y="31"/>
                  </a:lnTo>
                  <a:lnTo>
                    <a:pt x="814" y="40"/>
                  </a:lnTo>
                  <a:lnTo>
                    <a:pt x="612" y="59"/>
                  </a:lnTo>
                  <a:lnTo>
                    <a:pt x="344" y="73"/>
                  </a:lnTo>
                  <a:lnTo>
                    <a:pt x="61" y="59"/>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86" name="Freeform 104"/>
            <p:cNvSpPr>
              <a:spLocks/>
            </p:cNvSpPr>
            <p:nvPr/>
          </p:nvSpPr>
          <p:spPr bwMode="auto">
            <a:xfrm>
              <a:off x="1932" y="1682"/>
              <a:ext cx="183" cy="91"/>
            </a:xfrm>
            <a:custGeom>
              <a:avLst/>
              <a:gdLst>
                <a:gd name="T0" fmla="*/ 0 w 367"/>
                <a:gd name="T1" fmla="*/ 1 h 183"/>
                <a:gd name="T2" fmla="*/ 0 w 367"/>
                <a:gd name="T3" fmla="*/ 2 h 183"/>
                <a:gd name="T4" fmla="*/ 0 w 367"/>
                <a:gd name="T5" fmla="*/ 2 h 183"/>
                <a:gd name="T6" fmla="*/ 1 w 367"/>
                <a:gd name="T7" fmla="*/ 2 h 183"/>
                <a:gd name="T8" fmla="*/ 2 w 367"/>
                <a:gd name="T9" fmla="*/ 1 h 183"/>
                <a:gd name="T10" fmla="*/ 3 w 367"/>
                <a:gd name="T11" fmla="*/ 1 h 183"/>
                <a:gd name="T12" fmla="*/ 4 w 367"/>
                <a:gd name="T13" fmla="*/ 0 h 183"/>
                <a:gd name="T14" fmla="*/ 5 w 367"/>
                <a:gd name="T15" fmla="*/ 0 h 183"/>
                <a:gd name="T16" fmla="*/ 5 w 367"/>
                <a:gd name="T17" fmla="*/ 0 h 183"/>
                <a:gd name="T18" fmla="*/ 5 w 367"/>
                <a:gd name="T19" fmla="*/ 0 h 183"/>
                <a:gd name="T20" fmla="*/ 4 w 367"/>
                <a:gd name="T21" fmla="*/ 0 h 183"/>
                <a:gd name="T22" fmla="*/ 3 w 367"/>
                <a:gd name="T23" fmla="*/ 1 h 183"/>
                <a:gd name="T24" fmla="*/ 3 w 367"/>
                <a:gd name="T25" fmla="*/ 1 h 183"/>
                <a:gd name="T26" fmla="*/ 2 w 367"/>
                <a:gd name="T27" fmla="*/ 1 h 183"/>
                <a:gd name="T28" fmla="*/ 2 w 367"/>
                <a:gd name="T29" fmla="*/ 1 h 183"/>
                <a:gd name="T30" fmla="*/ 1 w 367"/>
                <a:gd name="T31" fmla="*/ 1 h 183"/>
                <a:gd name="T32" fmla="*/ 1 w 367"/>
                <a:gd name="T33" fmla="*/ 2 h 183"/>
                <a:gd name="T34" fmla="*/ 0 w 367"/>
                <a:gd name="T35" fmla="*/ 1 h 183"/>
                <a:gd name="T36" fmla="*/ 0 w 367"/>
                <a:gd name="T37" fmla="*/ 1 h 183"/>
                <a:gd name="T38" fmla="*/ 0 w 367"/>
                <a:gd name="T39" fmla="*/ 1 h 18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67"/>
                <a:gd name="T61" fmla="*/ 0 h 183"/>
                <a:gd name="T62" fmla="*/ 367 w 367"/>
                <a:gd name="T63" fmla="*/ 183 h 183"/>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67" h="183">
                  <a:moveTo>
                    <a:pt x="31" y="86"/>
                  </a:moveTo>
                  <a:lnTo>
                    <a:pt x="0" y="183"/>
                  </a:lnTo>
                  <a:lnTo>
                    <a:pt x="29" y="173"/>
                  </a:lnTo>
                  <a:lnTo>
                    <a:pt x="109" y="145"/>
                  </a:lnTo>
                  <a:lnTo>
                    <a:pt x="162" y="122"/>
                  </a:lnTo>
                  <a:lnTo>
                    <a:pt x="225" y="92"/>
                  </a:lnTo>
                  <a:lnTo>
                    <a:pt x="291" y="55"/>
                  </a:lnTo>
                  <a:lnTo>
                    <a:pt x="363" y="14"/>
                  </a:lnTo>
                  <a:lnTo>
                    <a:pt x="367" y="0"/>
                  </a:lnTo>
                  <a:lnTo>
                    <a:pt x="343" y="14"/>
                  </a:lnTo>
                  <a:lnTo>
                    <a:pt x="282" y="46"/>
                  </a:lnTo>
                  <a:lnTo>
                    <a:pt x="244" y="65"/>
                  </a:lnTo>
                  <a:lnTo>
                    <a:pt x="204" y="82"/>
                  </a:lnTo>
                  <a:lnTo>
                    <a:pt x="166" y="99"/>
                  </a:lnTo>
                  <a:lnTo>
                    <a:pt x="131" y="111"/>
                  </a:lnTo>
                  <a:lnTo>
                    <a:pt x="103" y="84"/>
                  </a:lnTo>
                  <a:lnTo>
                    <a:pt x="65" y="128"/>
                  </a:lnTo>
                  <a:lnTo>
                    <a:pt x="31" y="8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87" name="Freeform 105"/>
            <p:cNvSpPr>
              <a:spLocks/>
            </p:cNvSpPr>
            <p:nvPr/>
          </p:nvSpPr>
          <p:spPr bwMode="auto">
            <a:xfrm>
              <a:off x="2168" y="1171"/>
              <a:ext cx="72" cy="51"/>
            </a:xfrm>
            <a:custGeom>
              <a:avLst/>
              <a:gdLst>
                <a:gd name="T0" fmla="*/ 0 w 142"/>
                <a:gd name="T1" fmla="*/ 1 h 103"/>
                <a:gd name="T2" fmla="*/ 3 w 142"/>
                <a:gd name="T3" fmla="*/ 0 h 103"/>
                <a:gd name="T4" fmla="*/ 1 w 142"/>
                <a:gd name="T5" fmla="*/ 0 h 103"/>
                <a:gd name="T6" fmla="*/ 2 w 142"/>
                <a:gd name="T7" fmla="*/ 0 h 103"/>
                <a:gd name="T8" fmla="*/ 0 w 142"/>
                <a:gd name="T9" fmla="*/ 1 h 103"/>
                <a:gd name="T10" fmla="*/ 0 w 142"/>
                <a:gd name="T11" fmla="*/ 1 h 103"/>
                <a:gd name="T12" fmla="*/ 0 w 142"/>
                <a:gd name="T13" fmla="*/ 1 h 103"/>
                <a:gd name="T14" fmla="*/ 0 w 142"/>
                <a:gd name="T15" fmla="*/ 1 h 103"/>
                <a:gd name="T16" fmla="*/ 0 60000 65536"/>
                <a:gd name="T17" fmla="*/ 0 60000 65536"/>
                <a:gd name="T18" fmla="*/ 0 60000 65536"/>
                <a:gd name="T19" fmla="*/ 0 60000 65536"/>
                <a:gd name="T20" fmla="*/ 0 60000 65536"/>
                <a:gd name="T21" fmla="*/ 0 60000 65536"/>
                <a:gd name="T22" fmla="*/ 0 60000 65536"/>
                <a:gd name="T23" fmla="*/ 0 60000 65536"/>
                <a:gd name="T24" fmla="*/ 0 w 142"/>
                <a:gd name="T25" fmla="*/ 0 h 103"/>
                <a:gd name="T26" fmla="*/ 142 w 142"/>
                <a:gd name="T27" fmla="*/ 103 h 10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2" h="103">
                  <a:moveTo>
                    <a:pt x="0" y="103"/>
                  </a:moveTo>
                  <a:lnTo>
                    <a:pt x="142" y="57"/>
                  </a:lnTo>
                  <a:lnTo>
                    <a:pt x="64" y="0"/>
                  </a:lnTo>
                  <a:lnTo>
                    <a:pt x="87" y="42"/>
                  </a:lnTo>
                  <a:lnTo>
                    <a:pt x="0" y="10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89" name="Line 41"/>
          <p:cNvSpPr>
            <a:spLocks noChangeShapeType="1"/>
          </p:cNvSpPr>
          <p:nvPr/>
        </p:nvSpPr>
        <p:spPr bwMode="auto">
          <a:xfrm>
            <a:off x="6929438" y="5237163"/>
            <a:ext cx="884237" cy="823912"/>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0" name="Line 36"/>
          <p:cNvSpPr>
            <a:spLocks noChangeShapeType="1"/>
          </p:cNvSpPr>
          <p:nvPr/>
        </p:nvSpPr>
        <p:spPr bwMode="auto">
          <a:xfrm>
            <a:off x="6934200" y="5216525"/>
            <a:ext cx="884238" cy="822325"/>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1" name="Line 37"/>
          <p:cNvSpPr>
            <a:spLocks noChangeShapeType="1"/>
          </p:cNvSpPr>
          <p:nvPr/>
        </p:nvSpPr>
        <p:spPr bwMode="auto">
          <a:xfrm>
            <a:off x="4198938" y="4060825"/>
            <a:ext cx="2735262" cy="1120775"/>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2" name="AutoShape 22"/>
          <p:cNvSpPr>
            <a:spLocks noChangeArrowheads="1"/>
          </p:cNvSpPr>
          <p:nvPr/>
        </p:nvSpPr>
        <p:spPr bwMode="auto">
          <a:xfrm>
            <a:off x="0" y="4872038"/>
            <a:ext cx="4343400" cy="1985962"/>
          </a:xfrm>
          <a:prstGeom prst="roundRect">
            <a:avLst>
              <a:gd name="adj" fmla="val 16667"/>
            </a:avLst>
          </a:prstGeom>
          <a:solidFill>
            <a:schemeClr val="accent1"/>
          </a:solidFill>
          <a:ln w="38100">
            <a:solidFill>
              <a:srgbClr val="000000"/>
            </a:solidFill>
            <a:round/>
            <a:headEnd type="none" w="sm" len="sm"/>
            <a:tailEnd type="none" w="sm" len="sm"/>
          </a:ln>
        </p:spPr>
        <p:txBody>
          <a:bodyPr wrap="none" anchor="ctr"/>
          <a:lstStyle/>
          <a:p>
            <a:pPr algn="ctr"/>
            <a:endParaRPr lang="en-US"/>
          </a:p>
        </p:txBody>
      </p:sp>
      <p:sp>
        <p:nvSpPr>
          <p:cNvPr id="93" name="Rectangle 23"/>
          <p:cNvSpPr>
            <a:spLocks noChangeArrowheads="1"/>
          </p:cNvSpPr>
          <p:nvPr/>
        </p:nvSpPr>
        <p:spPr bwMode="auto">
          <a:xfrm>
            <a:off x="0" y="4930775"/>
            <a:ext cx="4414838" cy="1717675"/>
          </a:xfrm>
          <a:prstGeom prst="rect">
            <a:avLst/>
          </a:prstGeom>
          <a:noFill/>
          <a:ln w="9525">
            <a:noFill/>
            <a:miter lim="800000"/>
            <a:headEnd/>
            <a:tailEnd/>
          </a:ln>
          <a:effectLst/>
        </p:spPr>
        <p:txBody>
          <a:bodyPr lIns="92075" tIns="46038" rIns="92075" bIns="46038">
            <a:spAutoFit/>
          </a:bodyPr>
          <a:lstStyle/>
          <a:p>
            <a:pPr marL="285750" indent="-285750">
              <a:lnSpc>
                <a:spcPct val="130000"/>
              </a:lnSpc>
              <a:spcBef>
                <a:spcPct val="50000"/>
              </a:spcBef>
              <a:defRPr/>
            </a:pPr>
            <a:r>
              <a:rPr lang="en-US" sz="2200" b="1" dirty="0">
                <a:solidFill>
                  <a:schemeClr val="bg2"/>
                </a:solidFill>
              </a:rPr>
              <a:t>	</a:t>
            </a:r>
            <a:r>
              <a:rPr lang="en-US" sz="2000" dirty="0">
                <a:latin typeface="Comic Sans MS" pitchFamily="66" charset="0"/>
              </a:rPr>
              <a:t>The </a:t>
            </a:r>
            <a:r>
              <a:rPr lang="en-US" sz="2000" dirty="0">
                <a:solidFill>
                  <a:schemeClr val="bg1"/>
                </a:solidFill>
                <a:effectLst>
                  <a:outerShdw blurRad="38100" dist="38100" dir="2700000" algn="tl">
                    <a:srgbClr val="C0C0C0"/>
                  </a:outerShdw>
                </a:effectLst>
                <a:latin typeface="Comic Sans MS" pitchFamily="66" charset="0"/>
              </a:rPr>
              <a:t>light</a:t>
            </a:r>
            <a:r>
              <a:rPr lang="en-US" sz="2000" dirty="0">
                <a:solidFill>
                  <a:schemeClr val="bg2"/>
                </a:solidFill>
                <a:latin typeface="Comic Sans MS" pitchFamily="66" charset="0"/>
              </a:rPr>
              <a:t> </a:t>
            </a:r>
            <a:r>
              <a:rPr lang="en-US" sz="2000" dirty="0">
                <a:latin typeface="Comic Sans MS" pitchFamily="66" charset="0"/>
              </a:rPr>
              <a:t>from the laser beam will also</a:t>
            </a:r>
            <a:r>
              <a:rPr lang="en-US" sz="2000" dirty="0">
                <a:solidFill>
                  <a:schemeClr val="bg2"/>
                </a:solidFill>
                <a:latin typeface="Comic Sans MS" pitchFamily="66" charset="0"/>
              </a:rPr>
              <a:t> </a:t>
            </a:r>
            <a:r>
              <a:rPr lang="en-US" sz="2000" dirty="0">
                <a:solidFill>
                  <a:schemeClr val="bg1"/>
                </a:solidFill>
                <a:effectLst>
                  <a:outerShdw blurRad="38100" dist="38100" dir="2700000" algn="tl">
                    <a:srgbClr val="C0C0C0"/>
                  </a:outerShdw>
                </a:effectLst>
                <a:latin typeface="Comic Sans MS" pitchFamily="66" charset="0"/>
              </a:rPr>
              <a:t>bend</a:t>
            </a:r>
            <a:r>
              <a:rPr lang="en-US" sz="2000" dirty="0">
                <a:solidFill>
                  <a:schemeClr val="bg2"/>
                </a:solidFill>
                <a:latin typeface="Comic Sans MS" pitchFamily="66" charset="0"/>
              </a:rPr>
              <a:t> </a:t>
            </a:r>
            <a:r>
              <a:rPr lang="en-US" sz="2000" dirty="0">
                <a:latin typeface="Comic Sans MS" pitchFamily="66" charset="0"/>
              </a:rPr>
              <a:t>when it hits the air-water interface, so</a:t>
            </a:r>
            <a:r>
              <a:rPr lang="en-US" sz="2000" dirty="0">
                <a:solidFill>
                  <a:schemeClr val="bg2"/>
                </a:solidFill>
                <a:latin typeface="Comic Sans MS" pitchFamily="66" charset="0"/>
              </a:rPr>
              <a:t> </a:t>
            </a:r>
            <a:r>
              <a:rPr lang="en-US" sz="2000" dirty="0">
                <a:solidFill>
                  <a:srgbClr val="0000FF"/>
                </a:solidFill>
                <a:effectLst>
                  <a:outerShdw blurRad="38100" dist="38100" dir="2700000" algn="tl">
                    <a:srgbClr val="C0C0C0"/>
                  </a:outerShdw>
                </a:effectLst>
                <a:latin typeface="Comic Sans MS" pitchFamily="66" charset="0"/>
              </a:rPr>
              <a:t>aim</a:t>
            </a:r>
            <a:r>
              <a:rPr lang="en-US" sz="2000" dirty="0">
                <a:solidFill>
                  <a:schemeClr val="bg2"/>
                </a:solidFill>
                <a:latin typeface="Comic Sans MS" pitchFamily="66" charset="0"/>
              </a:rPr>
              <a:t> </a:t>
            </a:r>
            <a:r>
              <a:rPr lang="en-US" sz="2000" u="sng" dirty="0">
                <a:solidFill>
                  <a:srgbClr val="0000FF"/>
                </a:solidFill>
                <a:effectLst>
                  <a:outerShdw blurRad="38100" dist="38100" dir="2700000" algn="tl">
                    <a:srgbClr val="C0C0C0"/>
                  </a:outerShdw>
                </a:effectLst>
                <a:latin typeface="Comic Sans MS" pitchFamily="66" charset="0"/>
              </a:rPr>
              <a:t>directly</a:t>
            </a:r>
            <a:r>
              <a:rPr lang="en-US" sz="2000" dirty="0">
                <a:solidFill>
                  <a:srgbClr val="0000FF"/>
                </a:solidFill>
                <a:effectLst>
                  <a:outerShdw blurRad="38100" dist="38100" dir="2700000" algn="tl">
                    <a:srgbClr val="C0C0C0"/>
                  </a:outerShdw>
                </a:effectLst>
                <a:latin typeface="Comic Sans MS" pitchFamily="66" charset="0"/>
              </a:rPr>
              <a:t> at the fish</a:t>
            </a:r>
            <a:r>
              <a:rPr lang="en-US" sz="2000" dirty="0">
                <a:latin typeface="Comic Sans MS" pitchFamily="66" charset="0"/>
              </a:rPr>
              <a:t>.</a:t>
            </a:r>
          </a:p>
        </p:txBody>
      </p:sp>
      <p:sp>
        <p:nvSpPr>
          <p:cNvPr id="94" name="Oval 26"/>
          <p:cNvSpPr>
            <a:spLocks noChangeArrowheads="1"/>
          </p:cNvSpPr>
          <p:nvPr/>
        </p:nvSpPr>
        <p:spPr bwMode="auto">
          <a:xfrm>
            <a:off x="228600" y="1806575"/>
            <a:ext cx="5181600" cy="519113"/>
          </a:xfrm>
          <a:prstGeom prst="ellipse">
            <a:avLst/>
          </a:prstGeom>
          <a:noFill/>
          <a:ln w="38100">
            <a:solidFill>
              <a:srgbClr val="FC0128"/>
            </a:solidFill>
            <a:round/>
            <a:headEnd/>
            <a:tailEnd/>
          </a:ln>
          <a:extLst>
            <a:ext uri="{909E8E84-426E-40DD-AFC4-6F175D3DCCD1}">
              <a14:hiddenFill xmlns:a14="http://schemas.microsoft.com/office/drawing/2010/main">
                <a:solidFill>
                  <a:srgbClr val="FFFFFF"/>
                </a:solidFill>
              </a14:hiddenFill>
            </a:ext>
          </a:extLst>
        </p:spPr>
        <p:txBody>
          <a:bodyPr anchor="ctr">
            <a:spAutoFit/>
          </a:bodyPr>
          <a:lstStyle/>
          <a:p>
            <a:endParaRPr lang="en-US"/>
          </a:p>
        </p:txBody>
      </p:sp>
    </p:spTree>
    <p:custDataLst>
      <p:tags r:id="rId2"/>
    </p:custDataLst>
    <p:extLst>
      <p:ext uri="{BB962C8B-B14F-4D97-AF65-F5344CB8AC3E}">
        <p14:creationId xmlns:p14="http://schemas.microsoft.com/office/powerpoint/2010/main" val="2836793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repeatDur="0" restart="never"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4" repeatDur="0" restart="never" fill="hold" grpId="0" nodeType="clickEffect">
                                  <p:stCondLst>
                                    <p:cond delay="0"/>
                                  </p:stCondLst>
                                  <p:childTnLst>
                                    <p:set>
                                      <p:cBhvr>
                                        <p:cTn id="10" dur="1" fill="hold">
                                          <p:stCondLst>
                                            <p:cond delay="0"/>
                                          </p:stCondLst>
                                        </p:cTn>
                                        <p:tgtEl>
                                          <p:spTgt spid="89"/>
                                        </p:tgtEl>
                                        <p:attrNameLst>
                                          <p:attrName>style.visibility</p:attrName>
                                        </p:attrNameLst>
                                      </p:cBhvr>
                                      <p:to>
                                        <p:strVal val="visible"/>
                                      </p:to>
                                    </p:set>
                                    <p:animEffect transition="in" filter="wipe(down)">
                                      <p:cBhvr>
                                        <p:cTn id="11" dur="500"/>
                                        <p:tgtEl>
                                          <p:spTgt spid="89"/>
                                        </p:tgtEl>
                                      </p:cBhvr>
                                    </p:animEffect>
                                  </p:childTnLst>
                                </p:cTn>
                              </p:par>
                            </p:childTnLst>
                          </p:cTn>
                        </p:par>
                        <p:par>
                          <p:cTn id="12" fill="hold">
                            <p:stCondLst>
                              <p:cond delay="500"/>
                            </p:stCondLst>
                            <p:childTnLst>
                              <p:par>
                                <p:cTn id="13" presetID="22" presetClass="entr" presetSubtype="4" repeatDur="0" restart="never"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down)">
                                      <p:cBhvr>
                                        <p:cTn id="15" dur="500"/>
                                        <p:tgtEl>
                                          <p:spTgt spid="25"/>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repeatDur="0" restart="never" fill="hold" grpId="0" nodeType="click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dissolve">
                                      <p:cBhvr>
                                        <p:cTn id="20" dur="500"/>
                                        <p:tgtEl>
                                          <p:spTgt spid="24"/>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repeatDur="0" restart="never" fill="hold" grpId="0" nodeType="clickEffect">
                                  <p:stCondLst>
                                    <p:cond delay="0"/>
                                  </p:stCondLst>
                                  <p:childTnLst>
                                    <p:set>
                                      <p:cBhvr>
                                        <p:cTn id="24" dur="1" fill="hold">
                                          <p:stCondLst>
                                            <p:cond delay="0"/>
                                          </p:stCondLst>
                                        </p:cTn>
                                        <p:tgtEl>
                                          <p:spTgt spid="33"/>
                                        </p:tgtEl>
                                        <p:attrNameLst>
                                          <p:attrName>style.visibility</p:attrName>
                                        </p:attrNameLst>
                                      </p:cBhvr>
                                      <p:to>
                                        <p:strVal val="visible"/>
                                      </p:to>
                                    </p:set>
                                    <p:animEffect transition="in" filter="wipe(down)">
                                      <p:cBhvr>
                                        <p:cTn id="25" dur="500"/>
                                        <p:tgtEl>
                                          <p:spTgt spid="33"/>
                                        </p:tgtEl>
                                      </p:cBhvr>
                                    </p:animEffect>
                                  </p:childTnLst>
                                </p:cTn>
                              </p:par>
                            </p:childTnLst>
                          </p:cTn>
                        </p:par>
                      </p:childTnLst>
                    </p:cTn>
                  </p:par>
                  <p:par>
                    <p:cTn id="26" fill="hold">
                      <p:stCondLst>
                        <p:cond delay="indefinite"/>
                      </p:stCondLst>
                      <p:childTnLst>
                        <p:par>
                          <p:cTn id="27" fill="hold">
                            <p:stCondLst>
                              <p:cond delay="0"/>
                            </p:stCondLst>
                            <p:childTnLst>
                              <p:par>
                                <p:cTn id="28" presetID="9" presetClass="entr" presetSubtype="0" repeatDur="0" restart="never" fill="hold"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dissolve">
                                      <p:cBhvr>
                                        <p:cTn id="30" dur="5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repeatDur="0" restart="never" fill="hold" grpId="0" nodeType="clickEffect">
                                  <p:stCondLst>
                                    <p:cond delay="0"/>
                                  </p:stCondLst>
                                  <p:childTnLst>
                                    <p:set>
                                      <p:cBhvr>
                                        <p:cTn id="34" dur="1" fill="hold">
                                          <p:stCondLst>
                                            <p:cond delay="0"/>
                                          </p:stCondLst>
                                        </p:cTn>
                                        <p:tgtEl>
                                          <p:spTgt spid="91"/>
                                        </p:tgtEl>
                                        <p:attrNameLst>
                                          <p:attrName>style.visibility</p:attrName>
                                        </p:attrNameLst>
                                      </p:cBhvr>
                                      <p:to>
                                        <p:strVal val="visible"/>
                                      </p:to>
                                    </p:set>
                                    <p:animEffect transition="in" filter="wipe(down)">
                                      <p:cBhvr>
                                        <p:cTn id="35" dur="500"/>
                                        <p:tgtEl>
                                          <p:spTgt spid="91"/>
                                        </p:tgtEl>
                                      </p:cBhvr>
                                    </p:animEffect>
                                  </p:childTnLst>
                                </p:cTn>
                              </p:par>
                            </p:childTnLst>
                          </p:cTn>
                        </p:par>
                        <p:par>
                          <p:cTn id="36" fill="hold">
                            <p:stCondLst>
                              <p:cond delay="500"/>
                            </p:stCondLst>
                            <p:childTnLst>
                              <p:par>
                                <p:cTn id="37" presetID="22" presetClass="entr" presetSubtype="4" repeatDur="0" restart="never" fill="hold" grpId="0" nodeType="afterEffect">
                                  <p:stCondLst>
                                    <p:cond delay="0"/>
                                  </p:stCondLst>
                                  <p:childTnLst>
                                    <p:set>
                                      <p:cBhvr>
                                        <p:cTn id="38" dur="1" fill="hold">
                                          <p:stCondLst>
                                            <p:cond delay="0"/>
                                          </p:stCondLst>
                                        </p:cTn>
                                        <p:tgtEl>
                                          <p:spTgt spid="90"/>
                                        </p:tgtEl>
                                        <p:attrNameLst>
                                          <p:attrName>style.visibility</p:attrName>
                                        </p:attrNameLst>
                                      </p:cBhvr>
                                      <p:to>
                                        <p:strVal val="visible"/>
                                      </p:to>
                                    </p:set>
                                    <p:animEffect transition="in" filter="wipe(down)">
                                      <p:cBhvr>
                                        <p:cTn id="39" dur="500"/>
                                        <p:tgtEl>
                                          <p:spTgt spid="90"/>
                                        </p:tgtEl>
                                      </p:cBhvr>
                                    </p:animEffect>
                                  </p:childTnLst>
                                </p:cTn>
                              </p:par>
                            </p:childTnLst>
                          </p:cTn>
                        </p:par>
                      </p:childTnLst>
                    </p:cTn>
                  </p:par>
                  <p:par>
                    <p:cTn id="40" fill="hold">
                      <p:stCondLst>
                        <p:cond delay="indefinite"/>
                      </p:stCondLst>
                      <p:childTnLst>
                        <p:par>
                          <p:cTn id="41" fill="hold">
                            <p:stCondLst>
                              <p:cond delay="0"/>
                            </p:stCondLst>
                            <p:childTnLst>
                              <p:par>
                                <p:cTn id="42" presetID="9" presetClass="entr" presetSubtype="0" repeatDur="0" restart="never" fill="hold" grpId="0" nodeType="clickEffect">
                                  <p:stCondLst>
                                    <p:cond delay="0"/>
                                  </p:stCondLst>
                                  <p:childTnLst>
                                    <p:set>
                                      <p:cBhvr>
                                        <p:cTn id="43" dur="1" fill="hold">
                                          <p:stCondLst>
                                            <p:cond delay="0"/>
                                          </p:stCondLst>
                                        </p:cTn>
                                        <p:tgtEl>
                                          <p:spTgt spid="23"/>
                                        </p:tgtEl>
                                        <p:attrNameLst>
                                          <p:attrName>style.visibility</p:attrName>
                                        </p:attrNameLst>
                                      </p:cBhvr>
                                      <p:to>
                                        <p:strVal val="visible"/>
                                      </p:to>
                                    </p:set>
                                    <p:animEffect transition="in" filter="dissolve">
                                      <p:cBhvr>
                                        <p:cTn id="44" dur="500"/>
                                        <p:tgtEl>
                                          <p:spTgt spid="23"/>
                                        </p:tgtEl>
                                      </p:cBhvr>
                                    </p:animEffect>
                                  </p:childTnLst>
                                </p:cTn>
                              </p:par>
                            </p:childTnLst>
                          </p:cTn>
                        </p:par>
                      </p:childTnLst>
                    </p:cTn>
                  </p:par>
                  <p:par>
                    <p:cTn id="45" fill="hold">
                      <p:stCondLst>
                        <p:cond delay="indefinite"/>
                      </p:stCondLst>
                      <p:childTnLst>
                        <p:par>
                          <p:cTn id="46" fill="hold">
                            <p:stCondLst>
                              <p:cond delay="0"/>
                            </p:stCondLst>
                            <p:childTnLst>
                              <p:par>
                                <p:cTn id="47" presetID="2" presetClass="entr" presetSubtype="4" repeatDur="0" restart="never" fill="hold" grpId="0" nodeType="clickEffect">
                                  <p:stCondLst>
                                    <p:cond delay="0"/>
                                  </p:stCondLst>
                                  <p:childTnLst>
                                    <p:set>
                                      <p:cBhvr>
                                        <p:cTn id="48" dur="1" fill="hold">
                                          <p:stCondLst>
                                            <p:cond delay="0"/>
                                          </p:stCondLst>
                                        </p:cTn>
                                        <p:tgtEl>
                                          <p:spTgt spid="94"/>
                                        </p:tgtEl>
                                        <p:attrNameLst>
                                          <p:attrName>style.visibility</p:attrName>
                                        </p:attrNameLst>
                                      </p:cBhvr>
                                      <p:to>
                                        <p:strVal val="visible"/>
                                      </p:to>
                                    </p:set>
                                    <p:anim calcmode="lin" valueType="num">
                                      <p:cBhvr additive="base">
                                        <p:cTn id="49" dur="500" fill="hold"/>
                                        <p:tgtEl>
                                          <p:spTgt spid="94"/>
                                        </p:tgtEl>
                                        <p:attrNameLst>
                                          <p:attrName>ppt_x</p:attrName>
                                        </p:attrNameLst>
                                      </p:cBhvr>
                                      <p:tavLst>
                                        <p:tav tm="0">
                                          <p:val>
                                            <p:strVal val="#ppt_x"/>
                                          </p:val>
                                        </p:tav>
                                        <p:tav tm="100000">
                                          <p:val>
                                            <p:strVal val="#ppt_x"/>
                                          </p:val>
                                        </p:tav>
                                      </p:tavLst>
                                    </p:anim>
                                    <p:anim calcmode="lin" valueType="num">
                                      <p:cBhvr additive="base">
                                        <p:cTn id="50" dur="500" fill="hold"/>
                                        <p:tgtEl>
                                          <p:spTgt spid="94"/>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1" presetClass="entr" presetSubtype="0" repeatDur="0" restart="never" fill="hold" grpId="0" nodeType="clickEffect">
                                  <p:stCondLst>
                                    <p:cond delay="0"/>
                                  </p:stCondLst>
                                  <p:childTnLst>
                                    <p:set>
                                      <p:cBhvr>
                                        <p:cTn id="54" dur="1" fill="hold">
                                          <p:stCondLst>
                                            <p:cond delay="0"/>
                                          </p:stCondLst>
                                        </p:cTn>
                                        <p:tgtEl>
                                          <p:spTgt spid="93"/>
                                        </p:tgtEl>
                                        <p:attrNameLst>
                                          <p:attrName>style.visibility</p:attrName>
                                        </p:attrNameLst>
                                      </p:cBhvr>
                                      <p:to>
                                        <p:strVal val="visible"/>
                                      </p:to>
                                    </p:set>
                                  </p:childTnLst>
                                </p:cTn>
                              </p:par>
                              <p:par>
                                <p:cTn id="55" presetID="1" presetClass="entr" presetSubtype="0" repeatDur="0" restart="never" fill="hold" grpId="0" nodeType="withEffect">
                                  <p:stCondLst>
                                    <p:cond delay="0"/>
                                  </p:stCondLst>
                                  <p:childTnLst>
                                    <p:set>
                                      <p:cBhvr>
                                        <p:cTn id="56" dur="1" fill="hold">
                                          <p:stCondLst>
                                            <p:cond delay="0"/>
                                          </p:stCondLst>
                                        </p:cTn>
                                        <p:tgtEl>
                                          <p:spTgt spid="9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4" grpId="0"/>
      <p:bldP spid="23" grpId="0" animBg="1"/>
      <p:bldP spid="24" grpId="0"/>
      <p:bldP spid="25" grpId="0" animBg="1"/>
      <p:bldP spid="33" grpId="0" animBg="1"/>
      <p:bldP spid="89" grpId="0" animBg="1"/>
      <p:bldP spid="90" grpId="0" animBg="1"/>
      <p:bldP spid="91" grpId="0" animBg="1"/>
      <p:bldP spid="92" grpId="0" animBg="1"/>
      <p:bldP spid="93" grpId="0"/>
      <p:bldP spid="9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en-US" smtClean="0"/>
              <a:t>Delayed Sunset</a:t>
            </a:r>
          </a:p>
        </p:txBody>
      </p:sp>
      <p:sp>
        <p:nvSpPr>
          <p:cNvPr id="27651" name="Rectangle 4"/>
          <p:cNvSpPr>
            <a:spLocks noGrp="1" noChangeArrowheads="1"/>
          </p:cNvSpPr>
          <p:nvPr>
            <p:ph type="body" sz="half" idx="2"/>
          </p:nvPr>
        </p:nvSpPr>
        <p:spPr>
          <a:xfrm>
            <a:off x="4724400" y="2133600"/>
            <a:ext cx="3810000" cy="4114800"/>
          </a:xfrm>
        </p:spPr>
        <p:txBody>
          <a:bodyPr/>
          <a:lstStyle/>
          <a:p>
            <a:pPr eaLnBrk="1" hangingPunct="1"/>
            <a:r>
              <a:rPr lang="en-US" smtClean="0">
                <a:latin typeface="Arial" charset="0"/>
                <a:cs typeface="Arial" charset="0"/>
              </a:rPr>
              <a:t>The sun actually falls below below the horizon </a:t>
            </a:r>
          </a:p>
          <a:p>
            <a:pPr eaLnBrk="1" hangingPunct="1"/>
            <a:r>
              <a:rPr lang="en-US" smtClean="0">
                <a:latin typeface="Arial" charset="0"/>
                <a:cs typeface="Arial" charset="0"/>
              </a:rPr>
              <a:t>It "sets", a few seconds before we see it set. </a:t>
            </a:r>
            <a:br>
              <a:rPr lang="en-US" smtClean="0">
                <a:latin typeface="Arial" charset="0"/>
                <a:cs typeface="Arial" charset="0"/>
              </a:rPr>
            </a:br>
            <a:endParaRPr lang="en-US" smtClean="0">
              <a:latin typeface="Arial" charset="0"/>
              <a:cs typeface="Arial" charset="0"/>
            </a:endParaRPr>
          </a:p>
        </p:txBody>
      </p:sp>
      <p:pic>
        <p:nvPicPr>
          <p:cNvPr id="27652" name="Picture 6" descr="C:\My Documents\My Pictures\sunflatteningexplained.jpg"/>
          <p:cNvPicPr>
            <a:picLocks noGrp="1" noChangeAspect="1" noChangeArrowheads="1"/>
          </p:cNvPicPr>
          <p:nvPr>
            <p:ph type="clipArt" sz="half" idx="1"/>
          </p:nvPr>
        </p:nvPicPr>
        <p:blipFill>
          <a:blip r:embed="rId3">
            <a:extLst>
              <a:ext uri="{28A0092B-C50C-407E-A947-70E740481C1C}">
                <a14:useLocalDpi xmlns:a14="http://schemas.microsoft.com/office/drawing/2010/main" val="0"/>
              </a:ext>
            </a:extLst>
          </a:blip>
          <a:srcRect/>
          <a:stretch>
            <a:fillRect/>
          </a:stretch>
        </p:blipFill>
        <p:spPr>
          <a:xfrm>
            <a:off x="0" y="2209800"/>
            <a:ext cx="4572000" cy="2974975"/>
          </a:xfrm>
          <a:noFill/>
        </p:spPr>
      </p:pic>
    </p:spTree>
    <p:custDataLst>
      <p:tags r:id="rId1"/>
    </p:custDataLst>
    <p:extLst>
      <p:ext uri="{BB962C8B-B14F-4D97-AF65-F5344CB8AC3E}">
        <p14:creationId xmlns:p14="http://schemas.microsoft.com/office/powerpoint/2010/main" val="102725189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2"/>
          <p:cNvSpPr>
            <a:spLocks noGrp="1"/>
          </p:cNvSpPr>
          <p:nvPr>
            <p:ph type="ftr" sz="quarter" idx="11"/>
          </p:nvPr>
        </p:nvSpPr>
        <p:spPr>
          <a:xfrm>
            <a:off x="85725" y="6477000"/>
            <a:ext cx="2895600" cy="280988"/>
          </a:xfrm>
        </p:spPr>
        <p:txBody>
          <a:bodyPr/>
          <a:lstStyle/>
          <a:p>
            <a:pPr>
              <a:defRPr/>
            </a:pPr>
            <a:r>
              <a:rPr lang="en-US"/>
              <a:t>Physics 1161: Lecture 17, Slide </a:t>
            </a:r>
            <a:fld id="{75CE6989-CA46-4DDF-8997-4ACA33BD9DFC}" type="slidenum">
              <a:rPr lang="en-US"/>
              <a:pPr>
                <a:defRPr/>
              </a:pPr>
              <a:t>2</a:t>
            </a:fld>
            <a:endParaRPr lang="en-US"/>
          </a:p>
        </p:txBody>
      </p:sp>
      <p:sp>
        <p:nvSpPr>
          <p:cNvPr id="22531" name="Rectangle 2"/>
          <p:cNvSpPr>
            <a:spLocks noGrp="1" noChangeArrowheads="1"/>
          </p:cNvSpPr>
          <p:nvPr>
            <p:ph type="title"/>
          </p:nvPr>
        </p:nvSpPr>
        <p:spPr>
          <a:xfrm>
            <a:off x="685800" y="152400"/>
            <a:ext cx="7772400" cy="762000"/>
          </a:xfrm>
        </p:spPr>
        <p:txBody>
          <a:bodyPr/>
          <a:lstStyle/>
          <a:p>
            <a:pPr eaLnBrk="1" hangingPunct="1"/>
            <a:r>
              <a:rPr lang="en-US" smtClean="0"/>
              <a:t>Indices of Refraction</a:t>
            </a:r>
          </a:p>
        </p:txBody>
      </p:sp>
      <p:pic>
        <p:nvPicPr>
          <p:cNvPr id="22532" name="Picture 3" descr="refractionindic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838200"/>
            <a:ext cx="8153400" cy="574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609600" y="457200"/>
            <a:ext cx="7772400" cy="685800"/>
          </a:xfrm>
        </p:spPr>
        <p:txBody>
          <a:bodyPr/>
          <a:lstStyle/>
          <a:p>
            <a:pPr eaLnBrk="1" hangingPunct="1"/>
            <a:r>
              <a:rPr lang="en-US" smtClean="0"/>
              <a:t>Broken Pencil</a:t>
            </a:r>
          </a:p>
        </p:txBody>
      </p:sp>
      <p:pic>
        <p:nvPicPr>
          <p:cNvPr id="28675" name="Picture 8" descr="C:\My Documents\My Pictures\brokenpencil1.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2819400"/>
            <a:ext cx="5334000" cy="217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6" name="Picture 9" descr="C:\My Documents\My Pictures\brokenpencil2.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43600" y="1295400"/>
            <a:ext cx="2614613"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151448283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685800" y="152400"/>
            <a:ext cx="7772400" cy="609600"/>
          </a:xfrm>
        </p:spPr>
        <p:txBody>
          <a:bodyPr/>
          <a:lstStyle/>
          <a:p>
            <a:pPr eaLnBrk="1" hangingPunct="1"/>
            <a:r>
              <a:rPr lang="en-US" smtClean="0"/>
              <a:t>Water on the Road Mirage</a:t>
            </a:r>
          </a:p>
        </p:txBody>
      </p:sp>
      <p:pic>
        <p:nvPicPr>
          <p:cNvPr id="29699" name="Picture 6" descr="C:\My Documents\My Pictures\wateronroadmirage.jpg"/>
          <p:cNvPicPr>
            <a:picLocks noGrp="1" noChangeAspect="1" noChangeArrowheads="1"/>
          </p:cNvPicPr>
          <p:nvPr>
            <p:ph type="clipArt" sz="half" idx="1"/>
          </p:nvPr>
        </p:nvPicPr>
        <p:blipFill>
          <a:blip r:embed="rId3">
            <a:extLst>
              <a:ext uri="{28A0092B-C50C-407E-A947-70E740481C1C}">
                <a14:useLocalDpi xmlns:a14="http://schemas.microsoft.com/office/drawing/2010/main" val="0"/>
              </a:ext>
            </a:extLst>
          </a:blip>
          <a:srcRect/>
          <a:stretch>
            <a:fillRect/>
          </a:stretch>
        </p:blipFill>
        <p:spPr>
          <a:xfrm>
            <a:off x="838200" y="838200"/>
            <a:ext cx="7239000" cy="5084763"/>
          </a:xfrm>
          <a:noFill/>
        </p:spPr>
      </p:pic>
    </p:spTree>
    <p:custDataLst>
      <p:tags r:id="rId1"/>
    </p:custDataLst>
    <p:extLst>
      <p:ext uri="{BB962C8B-B14F-4D97-AF65-F5344CB8AC3E}">
        <p14:creationId xmlns:p14="http://schemas.microsoft.com/office/powerpoint/2010/main" val="298196931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609600" y="0"/>
            <a:ext cx="7772400" cy="762000"/>
          </a:xfrm>
        </p:spPr>
        <p:txBody>
          <a:bodyPr/>
          <a:lstStyle/>
          <a:p>
            <a:pPr eaLnBrk="1" hangingPunct="1"/>
            <a:r>
              <a:rPr lang="en-US" smtClean="0"/>
              <a:t>Palm Tree Mirage</a:t>
            </a:r>
          </a:p>
        </p:txBody>
      </p:sp>
      <p:pic>
        <p:nvPicPr>
          <p:cNvPr id="30723" name="Picture 3" descr="C:\My Documents\My Pictures\palmtreemirag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762000"/>
            <a:ext cx="8229600" cy="477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398698930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4" descr="Y:\PHYSICS\Light\croppedmirag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3200" y="1257300"/>
            <a:ext cx="8839200" cy="516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7" name="Text Box 5"/>
          <p:cNvSpPr txBox="1">
            <a:spLocks noChangeArrowheads="1"/>
          </p:cNvSpPr>
          <p:nvPr/>
        </p:nvSpPr>
        <p:spPr bwMode="auto">
          <a:xfrm>
            <a:off x="762000" y="419100"/>
            <a:ext cx="73914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2800" b="1">
                <a:latin typeface="Comic Sans MS" pitchFamily="66" charset="0"/>
              </a:rPr>
              <a:t>Mirage Near Dana – Home of Ernie Pyle</a:t>
            </a:r>
          </a:p>
        </p:txBody>
      </p:sp>
    </p:spTree>
    <p:custDataLst>
      <p:tags r:id="rId1"/>
    </p:custDataLst>
    <p:extLst>
      <p:ext uri="{BB962C8B-B14F-4D97-AF65-F5344CB8AC3E}">
        <p14:creationId xmlns:p14="http://schemas.microsoft.com/office/powerpoint/2010/main" val="312507754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533400" y="0"/>
            <a:ext cx="8229600" cy="1143000"/>
          </a:xfrm>
        </p:spPr>
        <p:txBody>
          <a:bodyPr/>
          <a:lstStyle/>
          <a:p>
            <a:r>
              <a:rPr lang="en-US" smtClean="0"/>
              <a:t>Texas Mirage</a:t>
            </a:r>
          </a:p>
        </p:txBody>
      </p:sp>
      <p:pic>
        <p:nvPicPr>
          <p:cNvPr id="32771" name="Picture 2" descr="Mims_Mirage_W_Texas.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90600" y="1143000"/>
            <a:ext cx="7146925"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315327791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4" descr="Y:\PHYSICS\Light\loomin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0"/>
            <a:ext cx="51450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93836175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2209800" y="274638"/>
            <a:ext cx="3886200" cy="715962"/>
          </a:xfrm>
        </p:spPr>
        <p:txBody>
          <a:bodyPr/>
          <a:lstStyle/>
          <a:p>
            <a:r>
              <a:rPr lang="en-US" smtClean="0"/>
              <a:t>Looming</a:t>
            </a:r>
          </a:p>
        </p:txBody>
      </p:sp>
      <p:pic>
        <p:nvPicPr>
          <p:cNvPr id="34819" name="Picture 2" descr="DSC_3638.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1066800"/>
            <a:ext cx="6324600" cy="559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217150573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457200" y="274638"/>
            <a:ext cx="8229600" cy="868362"/>
          </a:xfrm>
        </p:spPr>
        <p:txBody>
          <a:bodyPr/>
          <a:lstStyle/>
          <a:p>
            <a:r>
              <a:rPr lang="en-US" smtClean="0"/>
              <a:t>Antarctic Looming</a:t>
            </a:r>
          </a:p>
        </p:txBody>
      </p:sp>
      <p:pic>
        <p:nvPicPr>
          <p:cNvPr id="35843" name="Picture 2" descr="antarcticalooming.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295400"/>
            <a:ext cx="8382000" cy="327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356582987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a:xfrm>
            <a:off x="457200" y="76200"/>
            <a:ext cx="8229600" cy="1143000"/>
          </a:xfrm>
        </p:spPr>
        <p:txBody>
          <a:bodyPr/>
          <a:lstStyle/>
          <a:p>
            <a:r>
              <a:rPr lang="en-US" smtClean="0"/>
              <a:t>Looming</a:t>
            </a:r>
          </a:p>
        </p:txBody>
      </p:sp>
      <p:pic>
        <p:nvPicPr>
          <p:cNvPr id="36867" name="Picture 2" descr="looming.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14400" y="1260475"/>
            <a:ext cx="8001000" cy="516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6796666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a:xfrm>
            <a:off x="457200" y="274638"/>
            <a:ext cx="8229600" cy="944562"/>
          </a:xfrm>
        </p:spPr>
        <p:txBody>
          <a:bodyPr/>
          <a:lstStyle/>
          <a:p>
            <a:r>
              <a:rPr lang="en-US" smtClean="0"/>
              <a:t>Looming</a:t>
            </a:r>
          </a:p>
        </p:txBody>
      </p:sp>
      <p:pic>
        <p:nvPicPr>
          <p:cNvPr id="37891" name="Picture 2" descr="looming2.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295400"/>
            <a:ext cx="7772400" cy="512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156324870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609600" y="0"/>
            <a:ext cx="8001000" cy="1066800"/>
          </a:xfrm>
        </p:spPr>
        <p:txBody>
          <a:bodyPr/>
          <a:lstStyle/>
          <a:p>
            <a:pPr algn="l" eaLnBrk="1" hangingPunct="1"/>
            <a:r>
              <a:rPr lang="en-US" sz="4000" dirty="0" smtClean="0">
                <a:latin typeface="Arial Rounded MT Bold" pitchFamily="34" charset="0"/>
              </a:rPr>
              <a:t>Checkpoint</a:t>
            </a:r>
            <a:r>
              <a:rPr lang="en-US" sz="4000" dirty="0">
                <a:latin typeface="Arial Rounded MT Bold" pitchFamily="34" charset="0"/>
              </a:rPr>
              <a:t/>
            </a:r>
            <a:br>
              <a:rPr lang="en-US" sz="4000" dirty="0">
                <a:latin typeface="Arial Rounded MT Bold" pitchFamily="34" charset="0"/>
              </a:rPr>
            </a:br>
            <a:r>
              <a:rPr lang="en-US" sz="4000" dirty="0" smtClean="0">
                <a:latin typeface="Arial Rounded MT Bold" pitchFamily="34" charset="0"/>
              </a:rPr>
              <a:t>Refraction </a:t>
            </a:r>
          </a:p>
        </p:txBody>
      </p:sp>
      <p:sp>
        <p:nvSpPr>
          <p:cNvPr id="23555" name="Rectangle 3"/>
          <p:cNvSpPr>
            <a:spLocks noChangeArrowheads="1"/>
          </p:cNvSpPr>
          <p:nvPr/>
        </p:nvSpPr>
        <p:spPr bwMode="auto">
          <a:xfrm>
            <a:off x="228600" y="3505200"/>
            <a:ext cx="4267200" cy="2895600"/>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atin typeface="Calibri" pitchFamily="34" charset="0"/>
            </a:endParaRPr>
          </a:p>
        </p:txBody>
      </p:sp>
      <p:sp>
        <p:nvSpPr>
          <p:cNvPr id="23556" name="Rectangle 5"/>
          <p:cNvSpPr>
            <a:spLocks noChangeArrowheads="1"/>
          </p:cNvSpPr>
          <p:nvPr/>
        </p:nvSpPr>
        <p:spPr bwMode="auto">
          <a:xfrm>
            <a:off x="228600" y="4953000"/>
            <a:ext cx="4267200" cy="1447800"/>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atin typeface="Calibri" pitchFamily="34" charset="0"/>
            </a:endParaRPr>
          </a:p>
        </p:txBody>
      </p:sp>
      <p:grpSp>
        <p:nvGrpSpPr>
          <p:cNvPr id="2" name="Group 8"/>
          <p:cNvGrpSpPr>
            <a:grpSpLocks/>
          </p:cNvGrpSpPr>
          <p:nvPr/>
        </p:nvGrpSpPr>
        <p:grpSpPr bwMode="auto">
          <a:xfrm>
            <a:off x="1219200" y="3962400"/>
            <a:ext cx="990600" cy="990600"/>
            <a:chOff x="2304" y="1776"/>
            <a:chExt cx="624" cy="624"/>
          </a:xfrm>
        </p:grpSpPr>
        <p:sp>
          <p:nvSpPr>
            <p:cNvPr id="23575" name="Line 6"/>
            <p:cNvSpPr>
              <a:spLocks noChangeShapeType="1"/>
            </p:cNvSpPr>
            <p:nvPr/>
          </p:nvSpPr>
          <p:spPr bwMode="auto">
            <a:xfrm>
              <a:off x="2304" y="1776"/>
              <a:ext cx="432" cy="432"/>
            </a:xfrm>
            <a:prstGeom prst="line">
              <a:avLst/>
            </a:prstGeom>
            <a:noFill/>
            <a:ln w="5715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3576" name="Line 7"/>
            <p:cNvSpPr>
              <a:spLocks noChangeShapeType="1"/>
            </p:cNvSpPr>
            <p:nvPr/>
          </p:nvSpPr>
          <p:spPr bwMode="auto">
            <a:xfrm>
              <a:off x="2496" y="1968"/>
              <a:ext cx="432" cy="432"/>
            </a:xfrm>
            <a:prstGeom prst="line">
              <a:avLst/>
            </a:prstGeom>
            <a:noFill/>
            <a:ln w="5715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13674" name="Line 10"/>
          <p:cNvSpPr>
            <a:spLocks noChangeShapeType="1"/>
          </p:cNvSpPr>
          <p:nvPr/>
        </p:nvSpPr>
        <p:spPr bwMode="auto">
          <a:xfrm rot="-1354219">
            <a:off x="2347913" y="4718050"/>
            <a:ext cx="971550" cy="971550"/>
          </a:xfrm>
          <a:prstGeom prst="line">
            <a:avLst/>
          </a:prstGeom>
          <a:noFill/>
          <a:ln w="5715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3559" name="Text Box 12"/>
          <p:cNvSpPr txBox="1">
            <a:spLocks noChangeArrowheads="1"/>
          </p:cNvSpPr>
          <p:nvPr/>
        </p:nvSpPr>
        <p:spPr bwMode="auto">
          <a:xfrm>
            <a:off x="3581400" y="3810000"/>
            <a:ext cx="914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a:latin typeface="Calibri" pitchFamily="34" charset="0"/>
              </a:rPr>
              <a:t>n</a:t>
            </a:r>
            <a:r>
              <a:rPr lang="en-US" baseline="-25000">
                <a:latin typeface="Calibri" pitchFamily="34" charset="0"/>
              </a:rPr>
              <a:t>1</a:t>
            </a:r>
            <a:endParaRPr lang="en-US">
              <a:latin typeface="Calibri" pitchFamily="34" charset="0"/>
            </a:endParaRPr>
          </a:p>
        </p:txBody>
      </p:sp>
      <p:sp>
        <p:nvSpPr>
          <p:cNvPr id="23560" name="Text Box 13"/>
          <p:cNvSpPr txBox="1">
            <a:spLocks noChangeArrowheads="1"/>
          </p:cNvSpPr>
          <p:nvPr/>
        </p:nvSpPr>
        <p:spPr bwMode="auto">
          <a:xfrm>
            <a:off x="3581400" y="4953000"/>
            <a:ext cx="914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a:latin typeface="Calibri" pitchFamily="34" charset="0"/>
              </a:rPr>
              <a:t>n</a:t>
            </a:r>
            <a:r>
              <a:rPr lang="en-US" baseline="-25000">
                <a:latin typeface="Calibri" pitchFamily="34" charset="0"/>
              </a:rPr>
              <a:t>2</a:t>
            </a:r>
            <a:endParaRPr lang="en-US">
              <a:latin typeface="Calibri" pitchFamily="34" charset="0"/>
            </a:endParaRPr>
          </a:p>
        </p:txBody>
      </p:sp>
      <p:sp>
        <p:nvSpPr>
          <p:cNvPr id="113678" name="Text Box 14"/>
          <p:cNvSpPr txBox="1">
            <a:spLocks noChangeArrowheads="1"/>
          </p:cNvSpPr>
          <p:nvPr/>
        </p:nvSpPr>
        <p:spPr bwMode="auto">
          <a:xfrm>
            <a:off x="381000" y="1384518"/>
            <a:ext cx="5219700"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800" dirty="0">
                <a:latin typeface="Calibri" pitchFamily="34" charset="0"/>
              </a:rPr>
              <a:t>When light travels from one medium to another the speed changes  v=c/n, but the frequency is constant.  So the light bends:</a:t>
            </a:r>
          </a:p>
        </p:txBody>
      </p:sp>
      <p:sp>
        <p:nvSpPr>
          <p:cNvPr id="23563" name="Line 16"/>
          <p:cNvSpPr>
            <a:spLocks noChangeShapeType="1"/>
          </p:cNvSpPr>
          <p:nvPr/>
        </p:nvSpPr>
        <p:spPr bwMode="auto">
          <a:xfrm>
            <a:off x="2209800" y="4267200"/>
            <a:ext cx="0" cy="1524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3681" name="Arc 17"/>
          <p:cNvSpPr>
            <a:spLocks/>
          </p:cNvSpPr>
          <p:nvPr/>
        </p:nvSpPr>
        <p:spPr bwMode="auto">
          <a:xfrm>
            <a:off x="1914525" y="4538663"/>
            <a:ext cx="319088" cy="223837"/>
          </a:xfrm>
          <a:custGeom>
            <a:avLst/>
            <a:gdLst>
              <a:gd name="T0" fmla="*/ 0 w 36644"/>
              <a:gd name="T1" fmla="*/ 11080627 h 21600"/>
              <a:gd name="T2" fmla="*/ 24194991 w 36644"/>
              <a:gd name="T3" fmla="*/ 11539068 h 21600"/>
              <a:gd name="T4" fmla="*/ 12012351 w 36644"/>
              <a:gd name="T5" fmla="*/ 24037422 h 21600"/>
              <a:gd name="T6" fmla="*/ 0 60000 65536"/>
              <a:gd name="T7" fmla="*/ 0 60000 65536"/>
              <a:gd name="T8" fmla="*/ 0 60000 65536"/>
              <a:gd name="T9" fmla="*/ 0 w 36644"/>
              <a:gd name="T10" fmla="*/ 0 h 21600"/>
              <a:gd name="T11" fmla="*/ 36644 w 36644"/>
              <a:gd name="T12" fmla="*/ 21600 h 21600"/>
            </a:gdLst>
            <a:ahLst/>
            <a:cxnLst>
              <a:cxn ang="T6">
                <a:pos x="T0" y="T1"/>
              </a:cxn>
              <a:cxn ang="T7">
                <a:pos x="T2" y="T3"/>
              </a:cxn>
              <a:cxn ang="T8">
                <a:pos x="T4" y="T5"/>
              </a:cxn>
            </a:cxnLst>
            <a:rect l="T9" t="T10" r="T11" b="T12"/>
            <a:pathLst>
              <a:path w="36644" h="21600" fill="none" extrusionOk="0">
                <a:moveTo>
                  <a:pt x="-1" y="9956"/>
                </a:moveTo>
                <a:cubicBezTo>
                  <a:pt x="3969" y="3753"/>
                  <a:pt x="10827" y="-1"/>
                  <a:pt x="18193" y="0"/>
                </a:cubicBezTo>
                <a:cubicBezTo>
                  <a:pt x="25731" y="0"/>
                  <a:pt x="32724" y="3929"/>
                  <a:pt x="36643" y="10369"/>
                </a:cubicBezTo>
              </a:path>
              <a:path w="36644" h="21600" stroke="0" extrusionOk="0">
                <a:moveTo>
                  <a:pt x="-1" y="9956"/>
                </a:moveTo>
                <a:cubicBezTo>
                  <a:pt x="3969" y="3753"/>
                  <a:pt x="10827" y="-1"/>
                  <a:pt x="18193" y="0"/>
                </a:cubicBezTo>
                <a:cubicBezTo>
                  <a:pt x="25731" y="0"/>
                  <a:pt x="32724" y="3929"/>
                  <a:pt x="36643" y="10369"/>
                </a:cubicBezTo>
                <a:lnTo>
                  <a:pt x="18193" y="21600"/>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13682" name="Text Box 18"/>
          <p:cNvSpPr txBox="1">
            <a:spLocks noChangeArrowheads="1"/>
          </p:cNvSpPr>
          <p:nvPr/>
        </p:nvSpPr>
        <p:spPr bwMode="auto">
          <a:xfrm>
            <a:off x="1847850" y="4124325"/>
            <a:ext cx="685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a:latin typeface="Symbol" pitchFamily="18" charset="2"/>
              </a:rPr>
              <a:t>q</a:t>
            </a:r>
            <a:r>
              <a:rPr lang="en-US" baseline="-25000">
                <a:latin typeface="Calibri" pitchFamily="34" charset="0"/>
              </a:rPr>
              <a:t>1</a:t>
            </a:r>
            <a:endParaRPr lang="en-US">
              <a:latin typeface="Calibri" pitchFamily="34" charset="0"/>
            </a:endParaRPr>
          </a:p>
        </p:txBody>
      </p:sp>
      <p:sp>
        <p:nvSpPr>
          <p:cNvPr id="113683" name="Arc 19"/>
          <p:cNvSpPr>
            <a:spLocks/>
          </p:cNvSpPr>
          <p:nvPr/>
        </p:nvSpPr>
        <p:spPr bwMode="auto">
          <a:xfrm flipV="1">
            <a:off x="2208213" y="5124450"/>
            <a:ext cx="449262" cy="228600"/>
          </a:xfrm>
          <a:custGeom>
            <a:avLst/>
            <a:gdLst>
              <a:gd name="T0" fmla="*/ 0 w 38491"/>
              <a:gd name="T1" fmla="*/ 9645702 h 21600"/>
              <a:gd name="T2" fmla="*/ 61204117 w 38491"/>
              <a:gd name="T3" fmla="*/ 25604789 h 21600"/>
              <a:gd name="T4" fmla="*/ 26858237 w 38491"/>
              <a:gd name="T5" fmla="*/ 25604789 h 21600"/>
              <a:gd name="T6" fmla="*/ 0 60000 65536"/>
              <a:gd name="T7" fmla="*/ 0 60000 65536"/>
              <a:gd name="T8" fmla="*/ 0 60000 65536"/>
              <a:gd name="T9" fmla="*/ 0 w 38491"/>
              <a:gd name="T10" fmla="*/ 0 h 21600"/>
              <a:gd name="T11" fmla="*/ 38491 w 38491"/>
              <a:gd name="T12" fmla="*/ 21600 h 21600"/>
            </a:gdLst>
            <a:ahLst/>
            <a:cxnLst>
              <a:cxn ang="T6">
                <a:pos x="T0" y="T1"/>
              </a:cxn>
              <a:cxn ang="T7">
                <a:pos x="T2" y="T3"/>
              </a:cxn>
              <a:cxn ang="T8">
                <a:pos x="T4" y="T5"/>
              </a:cxn>
            </a:cxnLst>
            <a:rect l="T9" t="T10" r="T11" b="T12"/>
            <a:pathLst>
              <a:path w="38491" h="21600" fill="none" extrusionOk="0">
                <a:moveTo>
                  <a:pt x="-1" y="8136"/>
                </a:moveTo>
                <a:cubicBezTo>
                  <a:pt x="4098" y="2995"/>
                  <a:pt x="10315" y="-1"/>
                  <a:pt x="16891" y="0"/>
                </a:cubicBezTo>
                <a:cubicBezTo>
                  <a:pt x="28820" y="0"/>
                  <a:pt x="38491" y="9670"/>
                  <a:pt x="38491" y="21600"/>
                </a:cubicBezTo>
              </a:path>
              <a:path w="38491" h="21600" stroke="0" extrusionOk="0">
                <a:moveTo>
                  <a:pt x="-1" y="8136"/>
                </a:moveTo>
                <a:cubicBezTo>
                  <a:pt x="4098" y="2995"/>
                  <a:pt x="10315" y="-1"/>
                  <a:pt x="16891" y="0"/>
                </a:cubicBezTo>
                <a:cubicBezTo>
                  <a:pt x="28820" y="0"/>
                  <a:pt x="38491" y="9670"/>
                  <a:pt x="38491" y="21600"/>
                </a:cubicBezTo>
                <a:lnTo>
                  <a:pt x="16891" y="21600"/>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13684" name="Text Box 20"/>
          <p:cNvSpPr txBox="1">
            <a:spLocks noChangeArrowheads="1"/>
          </p:cNvSpPr>
          <p:nvPr/>
        </p:nvSpPr>
        <p:spPr bwMode="auto">
          <a:xfrm>
            <a:off x="2133600" y="4876800"/>
            <a:ext cx="685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a:latin typeface="Symbol" pitchFamily="18" charset="2"/>
              </a:rPr>
              <a:t>q</a:t>
            </a:r>
            <a:r>
              <a:rPr lang="en-US" baseline="-25000">
                <a:latin typeface="Calibri" pitchFamily="34" charset="0"/>
              </a:rPr>
              <a:t>2</a:t>
            </a:r>
            <a:endParaRPr lang="en-US">
              <a:latin typeface="Calibri" pitchFamily="34" charset="0"/>
            </a:endParaRPr>
          </a:p>
        </p:txBody>
      </p:sp>
      <p:sp>
        <p:nvSpPr>
          <p:cNvPr id="113685" name="Text Box 21"/>
          <p:cNvSpPr txBox="1">
            <a:spLocks noChangeArrowheads="1"/>
          </p:cNvSpPr>
          <p:nvPr/>
        </p:nvSpPr>
        <p:spPr bwMode="auto">
          <a:xfrm>
            <a:off x="4953000" y="4648200"/>
            <a:ext cx="1905000"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800" dirty="0">
                <a:solidFill>
                  <a:schemeClr val="tx2"/>
                </a:solidFill>
                <a:latin typeface="Calibri" pitchFamily="34" charset="0"/>
              </a:rPr>
              <a:t>1) n</a:t>
            </a:r>
            <a:r>
              <a:rPr lang="en-US" sz="2800" baseline="-25000" dirty="0">
                <a:solidFill>
                  <a:schemeClr val="tx2"/>
                </a:solidFill>
                <a:latin typeface="Calibri" pitchFamily="34" charset="0"/>
              </a:rPr>
              <a:t>1</a:t>
            </a:r>
            <a:r>
              <a:rPr lang="en-US" sz="2800" dirty="0">
                <a:solidFill>
                  <a:schemeClr val="tx2"/>
                </a:solidFill>
                <a:latin typeface="Calibri" pitchFamily="34" charset="0"/>
              </a:rPr>
              <a:t> &gt; n</a:t>
            </a:r>
            <a:r>
              <a:rPr lang="en-US" sz="2800" baseline="-25000" dirty="0">
                <a:solidFill>
                  <a:schemeClr val="tx2"/>
                </a:solidFill>
                <a:latin typeface="Calibri" pitchFamily="34" charset="0"/>
              </a:rPr>
              <a:t>2</a:t>
            </a:r>
          </a:p>
          <a:p>
            <a:pPr eaLnBrk="1" hangingPunct="1">
              <a:spcBef>
                <a:spcPct val="50000"/>
              </a:spcBef>
            </a:pPr>
            <a:r>
              <a:rPr lang="en-US" sz="2800" dirty="0">
                <a:solidFill>
                  <a:schemeClr val="tx2"/>
                </a:solidFill>
                <a:latin typeface="Calibri" pitchFamily="34" charset="0"/>
              </a:rPr>
              <a:t>2) n</a:t>
            </a:r>
            <a:r>
              <a:rPr lang="en-US" sz="2800" baseline="-25000" dirty="0">
                <a:solidFill>
                  <a:schemeClr val="tx2"/>
                </a:solidFill>
                <a:latin typeface="Calibri" pitchFamily="34" charset="0"/>
              </a:rPr>
              <a:t>1</a:t>
            </a:r>
            <a:r>
              <a:rPr lang="en-US" sz="2800" dirty="0">
                <a:solidFill>
                  <a:schemeClr val="tx2"/>
                </a:solidFill>
                <a:latin typeface="Calibri" pitchFamily="34" charset="0"/>
              </a:rPr>
              <a:t> = n</a:t>
            </a:r>
            <a:r>
              <a:rPr lang="en-US" sz="2800" baseline="-25000" dirty="0">
                <a:solidFill>
                  <a:schemeClr val="tx2"/>
                </a:solidFill>
                <a:latin typeface="Calibri" pitchFamily="34" charset="0"/>
              </a:rPr>
              <a:t>2</a:t>
            </a:r>
            <a:endParaRPr lang="en-US" sz="2800" dirty="0">
              <a:solidFill>
                <a:schemeClr val="tx2"/>
              </a:solidFill>
              <a:latin typeface="Calibri" pitchFamily="34" charset="0"/>
            </a:endParaRPr>
          </a:p>
          <a:p>
            <a:pPr eaLnBrk="1" hangingPunct="1">
              <a:spcBef>
                <a:spcPct val="50000"/>
              </a:spcBef>
            </a:pPr>
            <a:r>
              <a:rPr lang="en-US" sz="2800" dirty="0">
                <a:solidFill>
                  <a:schemeClr val="tx2"/>
                </a:solidFill>
                <a:latin typeface="Calibri" pitchFamily="34" charset="0"/>
              </a:rPr>
              <a:t>3) n</a:t>
            </a:r>
            <a:r>
              <a:rPr lang="en-US" sz="2800" baseline="-25000" dirty="0">
                <a:solidFill>
                  <a:schemeClr val="tx2"/>
                </a:solidFill>
                <a:latin typeface="Calibri" pitchFamily="34" charset="0"/>
              </a:rPr>
              <a:t>1</a:t>
            </a:r>
            <a:r>
              <a:rPr lang="en-US" sz="2800" dirty="0">
                <a:solidFill>
                  <a:schemeClr val="tx2"/>
                </a:solidFill>
                <a:latin typeface="Calibri" pitchFamily="34" charset="0"/>
              </a:rPr>
              <a:t> &lt; n</a:t>
            </a:r>
            <a:r>
              <a:rPr lang="en-US" sz="2800" baseline="-25000" dirty="0">
                <a:solidFill>
                  <a:schemeClr val="tx2"/>
                </a:solidFill>
                <a:latin typeface="Calibri" pitchFamily="34" charset="0"/>
              </a:rPr>
              <a:t>2</a:t>
            </a:r>
            <a:endParaRPr lang="en-US" sz="2800" dirty="0">
              <a:solidFill>
                <a:schemeClr val="tx2"/>
              </a:solidFill>
              <a:latin typeface="Calibri" pitchFamily="34" charset="0"/>
            </a:endParaRPr>
          </a:p>
        </p:txBody>
      </p:sp>
      <p:sp>
        <p:nvSpPr>
          <p:cNvPr id="113695" name="Text Box 31"/>
          <p:cNvSpPr txBox="1">
            <a:spLocks noChangeArrowheads="1"/>
          </p:cNvSpPr>
          <p:nvPr/>
        </p:nvSpPr>
        <p:spPr bwMode="auto">
          <a:xfrm>
            <a:off x="914400" y="5791200"/>
            <a:ext cx="3124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a:latin typeface="Calibri" pitchFamily="34" charset="0"/>
              </a:rPr>
              <a:t>Compare n</a:t>
            </a:r>
            <a:r>
              <a:rPr lang="en-US" baseline="-25000">
                <a:latin typeface="Calibri" pitchFamily="34" charset="0"/>
              </a:rPr>
              <a:t>1</a:t>
            </a:r>
            <a:r>
              <a:rPr lang="en-US">
                <a:latin typeface="Calibri" pitchFamily="34" charset="0"/>
              </a:rPr>
              <a:t> to n</a:t>
            </a:r>
            <a:r>
              <a:rPr lang="en-US" baseline="-25000">
                <a:latin typeface="Calibri" pitchFamily="34" charset="0"/>
              </a:rPr>
              <a:t>2</a:t>
            </a:r>
            <a:r>
              <a:rPr lang="en-US">
                <a:latin typeface="Calibri" pitchFamily="34" charset="0"/>
              </a:rPr>
              <a:t>.</a:t>
            </a:r>
          </a:p>
        </p:txBody>
      </p:sp>
      <p:pic>
        <p:nvPicPr>
          <p:cNvPr id="7680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93080" y="304800"/>
            <a:ext cx="3438525" cy="2524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13678"/>
                                        </p:tgtEl>
                                        <p:attrNameLst>
                                          <p:attrName>style.visibility</p:attrName>
                                        </p:attrNameLst>
                                      </p:cBhvr>
                                      <p:to>
                                        <p:strVal val="visible"/>
                                      </p:to>
                                    </p:set>
                                    <p:animEffect transition="in" filter="wipe(up)">
                                      <p:cBhvr>
                                        <p:cTn id="7" dur="500"/>
                                        <p:tgtEl>
                                          <p:spTgt spid="11367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13695"/>
                                        </p:tgtEl>
                                        <p:attrNameLst>
                                          <p:attrName>style.visibility</p:attrName>
                                        </p:attrNameLst>
                                      </p:cBhvr>
                                      <p:to>
                                        <p:strVal val="visible"/>
                                      </p:to>
                                    </p:set>
                                    <p:animEffect transition="in" filter="wipe(up)">
                                      <p:cBhvr>
                                        <p:cTn id="12" dur="500"/>
                                        <p:tgtEl>
                                          <p:spTgt spid="11369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1"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up)">
                                      <p:cBhvr>
                                        <p:cTn id="17" dur="500"/>
                                        <p:tgtEl>
                                          <p:spTgt spid="2"/>
                                        </p:tgtEl>
                                      </p:cBhvr>
                                    </p:animEffect>
                                  </p:childTnLst>
                                </p:cTn>
                              </p:par>
                            </p:childTnLst>
                          </p:cTn>
                        </p:par>
                        <p:par>
                          <p:cTn id="18" fill="hold" nodeType="afterGroup">
                            <p:stCondLst>
                              <p:cond delay="500"/>
                            </p:stCondLst>
                            <p:childTnLst>
                              <p:par>
                                <p:cTn id="19" presetID="22" presetClass="entr" presetSubtype="1" fill="hold" grpId="0" nodeType="afterEffect">
                                  <p:stCondLst>
                                    <p:cond delay="0"/>
                                  </p:stCondLst>
                                  <p:childTnLst>
                                    <p:set>
                                      <p:cBhvr>
                                        <p:cTn id="20" dur="1" fill="hold">
                                          <p:stCondLst>
                                            <p:cond delay="0"/>
                                          </p:stCondLst>
                                        </p:cTn>
                                        <p:tgtEl>
                                          <p:spTgt spid="113674"/>
                                        </p:tgtEl>
                                        <p:attrNameLst>
                                          <p:attrName>style.visibility</p:attrName>
                                        </p:attrNameLst>
                                      </p:cBhvr>
                                      <p:to>
                                        <p:strVal val="visible"/>
                                      </p:to>
                                    </p:set>
                                    <p:animEffect transition="in" filter="wipe(up)">
                                      <p:cBhvr>
                                        <p:cTn id="21" dur="500"/>
                                        <p:tgtEl>
                                          <p:spTgt spid="113674"/>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9" presetClass="entr" presetSubtype="0" fill="hold" grpId="0" nodeType="clickEffect">
                                  <p:stCondLst>
                                    <p:cond delay="0"/>
                                  </p:stCondLst>
                                  <p:childTnLst>
                                    <p:set>
                                      <p:cBhvr>
                                        <p:cTn id="25" dur="1" fill="hold">
                                          <p:stCondLst>
                                            <p:cond delay="0"/>
                                          </p:stCondLst>
                                        </p:cTn>
                                        <p:tgtEl>
                                          <p:spTgt spid="113682"/>
                                        </p:tgtEl>
                                        <p:attrNameLst>
                                          <p:attrName>style.visibility</p:attrName>
                                        </p:attrNameLst>
                                      </p:cBhvr>
                                      <p:to>
                                        <p:strVal val="visible"/>
                                      </p:to>
                                    </p:set>
                                    <p:animEffect transition="in" filter="dissolve">
                                      <p:cBhvr>
                                        <p:cTn id="26" dur="500"/>
                                        <p:tgtEl>
                                          <p:spTgt spid="113682"/>
                                        </p:tgtEl>
                                      </p:cBhvr>
                                    </p:animEffect>
                                  </p:childTnLst>
                                </p:cTn>
                              </p:par>
                            </p:childTnLst>
                          </p:cTn>
                        </p:par>
                        <p:par>
                          <p:cTn id="27" fill="hold" nodeType="afterGroup">
                            <p:stCondLst>
                              <p:cond delay="500"/>
                            </p:stCondLst>
                            <p:childTnLst>
                              <p:par>
                                <p:cTn id="28" presetID="17" presetClass="entr" presetSubtype="10" fill="hold" grpId="0" nodeType="afterEffect">
                                  <p:stCondLst>
                                    <p:cond delay="0"/>
                                  </p:stCondLst>
                                  <p:childTnLst>
                                    <p:set>
                                      <p:cBhvr>
                                        <p:cTn id="29" dur="1" fill="hold">
                                          <p:stCondLst>
                                            <p:cond delay="0"/>
                                          </p:stCondLst>
                                        </p:cTn>
                                        <p:tgtEl>
                                          <p:spTgt spid="113681"/>
                                        </p:tgtEl>
                                        <p:attrNameLst>
                                          <p:attrName>style.visibility</p:attrName>
                                        </p:attrNameLst>
                                      </p:cBhvr>
                                      <p:to>
                                        <p:strVal val="visible"/>
                                      </p:to>
                                    </p:set>
                                    <p:anim calcmode="lin" valueType="num">
                                      <p:cBhvr>
                                        <p:cTn id="30" dur="500" fill="hold"/>
                                        <p:tgtEl>
                                          <p:spTgt spid="113681"/>
                                        </p:tgtEl>
                                        <p:attrNameLst>
                                          <p:attrName>ppt_w</p:attrName>
                                        </p:attrNameLst>
                                      </p:cBhvr>
                                      <p:tavLst>
                                        <p:tav tm="0">
                                          <p:val>
                                            <p:fltVal val="0"/>
                                          </p:val>
                                        </p:tav>
                                        <p:tav tm="100000">
                                          <p:val>
                                            <p:strVal val="#ppt_w"/>
                                          </p:val>
                                        </p:tav>
                                      </p:tavLst>
                                    </p:anim>
                                    <p:anim calcmode="lin" valueType="num">
                                      <p:cBhvr>
                                        <p:cTn id="31" dur="500" fill="hold"/>
                                        <p:tgtEl>
                                          <p:spTgt spid="113681"/>
                                        </p:tgtEl>
                                        <p:attrNameLst>
                                          <p:attrName>ppt_h</p:attrName>
                                        </p:attrNameLst>
                                      </p:cBhvr>
                                      <p:tavLst>
                                        <p:tav tm="0">
                                          <p:val>
                                            <p:strVal val="#ppt_h"/>
                                          </p:val>
                                        </p:tav>
                                        <p:tav tm="100000">
                                          <p:val>
                                            <p:strVal val="#ppt_h"/>
                                          </p:val>
                                        </p:tav>
                                      </p:tavLst>
                                    </p:anim>
                                  </p:childTnLst>
                                </p:cTn>
                              </p:par>
                            </p:childTnLst>
                          </p:cTn>
                        </p:par>
                        <p:par>
                          <p:cTn id="32" fill="hold" nodeType="afterGroup">
                            <p:stCondLst>
                              <p:cond delay="1000"/>
                            </p:stCondLst>
                            <p:childTnLst>
                              <p:par>
                                <p:cTn id="33" presetID="9" presetClass="entr" presetSubtype="0" fill="hold" grpId="0" nodeType="afterEffect">
                                  <p:stCondLst>
                                    <p:cond delay="0"/>
                                  </p:stCondLst>
                                  <p:childTnLst>
                                    <p:set>
                                      <p:cBhvr>
                                        <p:cTn id="34" dur="1" fill="hold">
                                          <p:stCondLst>
                                            <p:cond delay="0"/>
                                          </p:stCondLst>
                                        </p:cTn>
                                        <p:tgtEl>
                                          <p:spTgt spid="113684"/>
                                        </p:tgtEl>
                                        <p:attrNameLst>
                                          <p:attrName>style.visibility</p:attrName>
                                        </p:attrNameLst>
                                      </p:cBhvr>
                                      <p:to>
                                        <p:strVal val="visible"/>
                                      </p:to>
                                    </p:set>
                                    <p:animEffect transition="in" filter="dissolve">
                                      <p:cBhvr>
                                        <p:cTn id="35" dur="500"/>
                                        <p:tgtEl>
                                          <p:spTgt spid="113684"/>
                                        </p:tgtEl>
                                      </p:cBhvr>
                                    </p:animEffect>
                                  </p:childTnLst>
                                </p:cTn>
                              </p:par>
                            </p:childTnLst>
                          </p:cTn>
                        </p:par>
                        <p:par>
                          <p:cTn id="36" fill="hold" nodeType="afterGroup">
                            <p:stCondLst>
                              <p:cond delay="1500"/>
                            </p:stCondLst>
                            <p:childTnLst>
                              <p:par>
                                <p:cTn id="37" presetID="17" presetClass="entr" presetSubtype="10" fill="hold" grpId="0" nodeType="afterEffect">
                                  <p:stCondLst>
                                    <p:cond delay="0"/>
                                  </p:stCondLst>
                                  <p:childTnLst>
                                    <p:set>
                                      <p:cBhvr>
                                        <p:cTn id="38" dur="1" fill="hold">
                                          <p:stCondLst>
                                            <p:cond delay="0"/>
                                          </p:stCondLst>
                                        </p:cTn>
                                        <p:tgtEl>
                                          <p:spTgt spid="113683"/>
                                        </p:tgtEl>
                                        <p:attrNameLst>
                                          <p:attrName>style.visibility</p:attrName>
                                        </p:attrNameLst>
                                      </p:cBhvr>
                                      <p:to>
                                        <p:strVal val="visible"/>
                                      </p:to>
                                    </p:set>
                                    <p:anim calcmode="lin" valueType="num">
                                      <p:cBhvr>
                                        <p:cTn id="39" dur="500" fill="hold"/>
                                        <p:tgtEl>
                                          <p:spTgt spid="113683"/>
                                        </p:tgtEl>
                                        <p:attrNameLst>
                                          <p:attrName>ppt_w</p:attrName>
                                        </p:attrNameLst>
                                      </p:cBhvr>
                                      <p:tavLst>
                                        <p:tav tm="0">
                                          <p:val>
                                            <p:fltVal val="0"/>
                                          </p:val>
                                        </p:tav>
                                        <p:tav tm="100000">
                                          <p:val>
                                            <p:strVal val="#ppt_w"/>
                                          </p:val>
                                        </p:tav>
                                      </p:tavLst>
                                    </p:anim>
                                    <p:anim calcmode="lin" valueType="num">
                                      <p:cBhvr>
                                        <p:cTn id="40" dur="500" fill="hold"/>
                                        <p:tgtEl>
                                          <p:spTgt spid="113683"/>
                                        </p:tgtEl>
                                        <p:attrNameLst>
                                          <p:attrName>ppt_h</p:attrName>
                                        </p:attrNameLst>
                                      </p:cBhvr>
                                      <p:tavLst>
                                        <p:tav tm="0">
                                          <p:val>
                                            <p:strVal val="#ppt_h"/>
                                          </p:val>
                                        </p:tav>
                                        <p:tav tm="100000">
                                          <p:val>
                                            <p:strVal val="#ppt_h"/>
                                          </p:val>
                                        </p:tav>
                                      </p:tavLst>
                                    </p:anim>
                                  </p:childTnLst>
                                </p:cTn>
                              </p:par>
                            </p:childTnLst>
                          </p:cTn>
                        </p:par>
                      </p:childTnLst>
                    </p:cTn>
                  </p:par>
                  <p:par>
                    <p:cTn id="41" fill="hold" nodeType="clickPar">
                      <p:stCondLst>
                        <p:cond delay="indefinite"/>
                      </p:stCondLst>
                      <p:childTnLst>
                        <p:par>
                          <p:cTn id="42" fill="hold" nodeType="withGroup">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113685"/>
                                        </p:tgtEl>
                                        <p:attrNameLst>
                                          <p:attrName>style.visibility</p:attrName>
                                        </p:attrNameLst>
                                      </p:cBhvr>
                                      <p:to>
                                        <p:strVal val="visible"/>
                                      </p:to>
                                    </p:set>
                                    <p:anim calcmode="lin" valueType="num">
                                      <p:cBhvr additive="base">
                                        <p:cTn id="45" dur="500" fill="hold"/>
                                        <p:tgtEl>
                                          <p:spTgt spid="113685"/>
                                        </p:tgtEl>
                                        <p:attrNameLst>
                                          <p:attrName>ppt_x</p:attrName>
                                        </p:attrNameLst>
                                      </p:cBhvr>
                                      <p:tavLst>
                                        <p:tav tm="0">
                                          <p:val>
                                            <p:strVal val="#ppt_x"/>
                                          </p:val>
                                        </p:tav>
                                        <p:tav tm="100000">
                                          <p:val>
                                            <p:strVal val="#ppt_x"/>
                                          </p:val>
                                        </p:tav>
                                      </p:tavLst>
                                    </p:anim>
                                    <p:anim calcmode="lin" valueType="num">
                                      <p:cBhvr additive="base">
                                        <p:cTn id="46" dur="500" fill="hold"/>
                                        <p:tgtEl>
                                          <p:spTgt spid="11368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674" grpId="0" animBg="1"/>
      <p:bldP spid="113678" grpId="0" autoUpdateAnimBg="0"/>
      <p:bldP spid="113681" grpId="0" animBg="1"/>
      <p:bldP spid="113682" grpId="0" autoUpdateAnimBg="0"/>
      <p:bldP spid="113683" grpId="0" animBg="1"/>
      <p:bldP spid="113684" grpId="0" autoUpdateAnimBg="0"/>
      <p:bldP spid="113685" grpId="0" autoUpdateAnimBg="0"/>
      <p:bldP spid="113695" grpId="0"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defRPr/>
            </a:pPr>
            <a:r>
              <a:rPr lang="en-US" smtClean="0"/>
              <a:t>Types of Lenses</a:t>
            </a:r>
          </a:p>
        </p:txBody>
      </p:sp>
      <p:pic>
        <p:nvPicPr>
          <p:cNvPr id="19459" name="Picture 6" descr="C:\My Documents\My Pictures\lensshape2.gif"/>
          <p:cNvPicPr>
            <a:picLocks noGrp="1" noChangeAspect="1" noChangeArrowheads="1"/>
          </p:cNvPicPr>
          <p:nvPr>
            <p:ph type="clipArt" sz="half" idx="1"/>
          </p:nvPr>
        </p:nvPicPr>
        <p:blipFill>
          <a:blip r:embed="rId3">
            <a:extLst>
              <a:ext uri="{28A0092B-C50C-407E-A947-70E740481C1C}">
                <a14:useLocalDpi xmlns:a14="http://schemas.microsoft.com/office/drawing/2010/main" val="0"/>
              </a:ext>
            </a:extLst>
          </a:blip>
          <a:srcRect/>
          <a:stretch>
            <a:fillRect/>
          </a:stretch>
        </p:blipFill>
        <p:spPr>
          <a:xfrm>
            <a:off x="685800" y="2403475"/>
            <a:ext cx="7620000" cy="3270250"/>
          </a:xfrm>
          <a:noFill/>
        </p:spPr>
      </p:pic>
    </p:spTree>
    <p:extLst>
      <p:ext uri="{BB962C8B-B14F-4D97-AF65-F5344CB8AC3E}">
        <p14:creationId xmlns:p14="http://schemas.microsoft.com/office/powerpoint/2010/main" val="297822825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defRPr/>
            </a:pPr>
            <a:r>
              <a:rPr lang="en-US" dirty="0" smtClean="0"/>
              <a:t>Lens Terms</a:t>
            </a:r>
          </a:p>
        </p:txBody>
      </p:sp>
      <p:pic>
        <p:nvPicPr>
          <p:cNvPr id="20483" name="Picture 9" descr="C:\My Documents\My Pictures\convexlensparts.gif"/>
          <p:cNvPicPr>
            <a:picLocks noGrp="1" noChangeAspect="1" noChangeArrowheads="1"/>
          </p:cNvPicPr>
          <p:nvPr>
            <p:ph type="clipArt" sz="half" idx="1"/>
          </p:nvPr>
        </p:nvPicPr>
        <p:blipFill>
          <a:blip r:embed="rId3">
            <a:extLst>
              <a:ext uri="{28A0092B-C50C-407E-A947-70E740481C1C}">
                <a14:useLocalDpi xmlns:a14="http://schemas.microsoft.com/office/drawing/2010/main" val="0"/>
              </a:ext>
            </a:extLst>
          </a:blip>
          <a:srcRect/>
          <a:stretch>
            <a:fillRect/>
          </a:stretch>
        </p:blipFill>
        <p:spPr>
          <a:xfrm>
            <a:off x="685800" y="2119313"/>
            <a:ext cx="7543800" cy="3838575"/>
          </a:xfrm>
          <a:noFill/>
        </p:spPr>
      </p:pic>
    </p:spTree>
    <p:extLst>
      <p:ext uri="{BB962C8B-B14F-4D97-AF65-F5344CB8AC3E}">
        <p14:creationId xmlns:p14="http://schemas.microsoft.com/office/powerpoint/2010/main" val="293959838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8" name="Rectangle 10"/>
          <p:cNvSpPr>
            <a:spLocks noGrp="1" noChangeArrowheads="1"/>
          </p:cNvSpPr>
          <p:nvPr>
            <p:ph type="title"/>
          </p:nvPr>
        </p:nvSpPr>
        <p:spPr>
          <a:xfrm>
            <a:off x="609600" y="0"/>
            <a:ext cx="7772400" cy="838200"/>
          </a:xfrm>
        </p:spPr>
        <p:txBody>
          <a:bodyPr/>
          <a:lstStyle/>
          <a:p>
            <a:pPr eaLnBrk="1" hangingPunct="1">
              <a:defRPr/>
            </a:pPr>
            <a:r>
              <a:rPr lang="en-US" smtClean="0"/>
              <a:t>Three Rays to Locate Image</a:t>
            </a:r>
          </a:p>
        </p:txBody>
      </p:sp>
      <p:sp>
        <p:nvSpPr>
          <p:cNvPr id="21507" name="Rectangle 12"/>
          <p:cNvSpPr>
            <a:spLocks noGrp="1" noChangeArrowheads="1"/>
          </p:cNvSpPr>
          <p:nvPr>
            <p:ph type="body" sz="half" idx="2"/>
          </p:nvPr>
        </p:nvSpPr>
        <p:spPr>
          <a:xfrm>
            <a:off x="609600" y="1066800"/>
            <a:ext cx="8077200" cy="1981200"/>
          </a:xfrm>
        </p:spPr>
        <p:txBody>
          <a:bodyPr/>
          <a:lstStyle/>
          <a:p>
            <a:pPr eaLnBrk="1" hangingPunct="1"/>
            <a:r>
              <a:rPr lang="en-US" sz="2800" smtClean="0"/>
              <a:t>Ray parallel to axis bends through the focus.</a:t>
            </a:r>
          </a:p>
          <a:p>
            <a:pPr eaLnBrk="1" hangingPunct="1"/>
            <a:r>
              <a:rPr lang="en-US" sz="2800" smtClean="0"/>
              <a:t>Ray through the focus bends parallel to axis.</a:t>
            </a:r>
          </a:p>
          <a:p>
            <a:pPr eaLnBrk="1" hangingPunct="1"/>
            <a:r>
              <a:rPr lang="en-US" sz="2800" smtClean="0"/>
              <a:t>Ray through center of lens passes straight through.</a:t>
            </a:r>
          </a:p>
        </p:txBody>
      </p:sp>
      <p:pic>
        <p:nvPicPr>
          <p:cNvPr id="21508" name="Picture 15" descr="C:\My Documents\My Pictures\ThreeRays.gif"/>
          <p:cNvPicPr>
            <a:picLocks noGrp="1" noChangeAspect="1" noChangeArrowheads="1" noCrop="1"/>
          </p:cNvPicPr>
          <p:nvPr>
            <p:ph type="clipArt" sz="half" idx="1"/>
          </p:nvPr>
        </p:nvPicPr>
        <p:blipFill>
          <a:blip r:embed="rId3">
            <a:extLst>
              <a:ext uri="{28A0092B-C50C-407E-A947-70E740481C1C}">
                <a14:useLocalDpi xmlns:a14="http://schemas.microsoft.com/office/drawing/2010/main" val="0"/>
              </a:ext>
            </a:extLst>
          </a:blip>
          <a:srcRect/>
          <a:stretch>
            <a:fillRect/>
          </a:stretch>
        </p:blipFill>
        <p:spPr>
          <a:xfrm>
            <a:off x="1447800" y="3048000"/>
            <a:ext cx="5919788" cy="2590800"/>
          </a:xfrm>
          <a:noFill/>
        </p:spPr>
      </p:pic>
    </p:spTree>
    <p:extLst>
      <p:ext uri="{BB962C8B-B14F-4D97-AF65-F5344CB8AC3E}">
        <p14:creationId xmlns:p14="http://schemas.microsoft.com/office/powerpoint/2010/main" val="391022939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eaLnBrk="1" hangingPunct="1">
              <a:defRPr/>
            </a:pPr>
            <a:r>
              <a:rPr lang="en-US" dirty="0" smtClean="0">
                <a:latin typeface="Comic Sans MS" pitchFamily="66" charset="0"/>
              </a:rPr>
              <a:t>Characterizing the Image</a:t>
            </a:r>
          </a:p>
        </p:txBody>
      </p:sp>
      <p:sp>
        <p:nvSpPr>
          <p:cNvPr id="26627" name="Rectangle 3"/>
          <p:cNvSpPr>
            <a:spLocks noGrp="1" noChangeArrowheads="1"/>
          </p:cNvSpPr>
          <p:nvPr>
            <p:ph type="body" idx="1"/>
          </p:nvPr>
        </p:nvSpPr>
        <p:spPr/>
        <p:txBody>
          <a:bodyPr/>
          <a:lstStyle/>
          <a:p>
            <a:pPr eaLnBrk="1" hangingPunct="1"/>
            <a:r>
              <a:rPr lang="en-US" smtClean="0">
                <a:latin typeface="Comic Sans MS" pitchFamily="66" charset="0"/>
              </a:rPr>
              <a:t>Images are characterized in the following way</a:t>
            </a:r>
          </a:p>
          <a:p>
            <a:pPr marL="971550" lvl="1" indent="-514350" eaLnBrk="1" hangingPunct="1">
              <a:buFont typeface="Georgia" pitchFamily="18" charset="0"/>
              <a:buAutoNum type="arabicPeriod"/>
            </a:pPr>
            <a:r>
              <a:rPr lang="en-US" smtClean="0">
                <a:latin typeface="Comic Sans MS" pitchFamily="66" charset="0"/>
              </a:rPr>
              <a:t>Virtual or Real</a:t>
            </a:r>
          </a:p>
          <a:p>
            <a:pPr marL="971550" lvl="1" indent="-514350" eaLnBrk="1" hangingPunct="1">
              <a:buFont typeface="Georgia" pitchFamily="18" charset="0"/>
              <a:buAutoNum type="arabicPeriod"/>
            </a:pPr>
            <a:r>
              <a:rPr lang="en-US" smtClean="0">
                <a:latin typeface="Comic Sans MS" pitchFamily="66" charset="0"/>
              </a:rPr>
              <a:t>Upright or Inverted</a:t>
            </a:r>
          </a:p>
          <a:p>
            <a:pPr marL="971550" lvl="1" indent="-514350" eaLnBrk="1" hangingPunct="1">
              <a:buFont typeface="Georgia" pitchFamily="18" charset="0"/>
              <a:buAutoNum type="arabicPeriod"/>
            </a:pPr>
            <a:r>
              <a:rPr lang="en-US" smtClean="0">
                <a:latin typeface="Comic Sans MS" pitchFamily="66" charset="0"/>
              </a:rPr>
              <a:t>Reduced, Enlarged, Same Size</a:t>
            </a:r>
          </a:p>
        </p:txBody>
      </p:sp>
    </p:spTree>
    <p:extLst>
      <p:ext uri="{BB962C8B-B14F-4D97-AF65-F5344CB8AC3E}">
        <p14:creationId xmlns:p14="http://schemas.microsoft.com/office/powerpoint/2010/main" val="9884498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62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662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6627">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662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7" grpId="0" build="p" bldLvl="2"/>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533400" y="304800"/>
            <a:ext cx="7772400" cy="838200"/>
          </a:xfrm>
        </p:spPr>
        <p:txBody>
          <a:bodyPr/>
          <a:lstStyle/>
          <a:p>
            <a:pPr eaLnBrk="1" hangingPunct="1">
              <a:defRPr/>
            </a:pPr>
            <a:r>
              <a:rPr lang="en-US" smtClean="0"/>
              <a:t>Object Beyond 2f</a:t>
            </a:r>
          </a:p>
        </p:txBody>
      </p:sp>
      <p:sp>
        <p:nvSpPr>
          <p:cNvPr id="27651" name="Rectangle 4"/>
          <p:cNvSpPr>
            <a:spLocks noGrp="1" noChangeArrowheads="1"/>
          </p:cNvSpPr>
          <p:nvPr>
            <p:ph type="body" sz="half" idx="2"/>
          </p:nvPr>
        </p:nvSpPr>
        <p:spPr>
          <a:xfrm>
            <a:off x="4953000" y="2133600"/>
            <a:ext cx="3810000" cy="3124200"/>
          </a:xfrm>
        </p:spPr>
        <p:txBody>
          <a:bodyPr/>
          <a:lstStyle/>
          <a:p>
            <a:pPr eaLnBrk="1" hangingPunct="1"/>
            <a:r>
              <a:rPr lang="en-US" sz="3600" b="1" smtClean="0"/>
              <a:t>Image is</a:t>
            </a:r>
          </a:p>
          <a:p>
            <a:pPr lvl="1" eaLnBrk="1" hangingPunct="1"/>
            <a:r>
              <a:rPr lang="en-US" sz="3600" b="1" smtClean="0"/>
              <a:t>Real</a:t>
            </a:r>
          </a:p>
          <a:p>
            <a:pPr lvl="1" eaLnBrk="1" hangingPunct="1"/>
            <a:r>
              <a:rPr lang="en-US" sz="3600" b="1" smtClean="0"/>
              <a:t>Inverted</a:t>
            </a:r>
          </a:p>
          <a:p>
            <a:pPr lvl="1" eaLnBrk="1" hangingPunct="1"/>
            <a:r>
              <a:rPr lang="en-US" sz="3600" b="1" smtClean="0"/>
              <a:t>Reduced</a:t>
            </a:r>
          </a:p>
        </p:txBody>
      </p:sp>
      <p:pic>
        <p:nvPicPr>
          <p:cNvPr id="23556" name="Picture 6" descr="C:\My Documents\My Pictures\convlensbeyond2f.gif"/>
          <p:cNvPicPr>
            <a:picLocks noGrp="1" noChangeAspect="1" noChangeArrowheads="1"/>
          </p:cNvPicPr>
          <p:nvPr>
            <p:ph type="clipArt" sz="half" idx="1"/>
          </p:nvPr>
        </p:nvPicPr>
        <p:blipFill>
          <a:blip r:embed="rId3">
            <a:extLst>
              <a:ext uri="{28A0092B-C50C-407E-A947-70E740481C1C}">
                <a14:useLocalDpi xmlns:a14="http://schemas.microsoft.com/office/drawing/2010/main" val="0"/>
              </a:ext>
            </a:extLst>
          </a:blip>
          <a:srcRect/>
          <a:stretch>
            <a:fillRect/>
          </a:stretch>
        </p:blipFill>
        <p:spPr>
          <a:xfrm>
            <a:off x="304800" y="2209800"/>
            <a:ext cx="4191000" cy="2619375"/>
          </a:xfrm>
          <a:noFill/>
        </p:spPr>
      </p:pic>
    </p:spTree>
    <p:extLst>
      <p:ext uri="{BB962C8B-B14F-4D97-AF65-F5344CB8AC3E}">
        <p14:creationId xmlns:p14="http://schemas.microsoft.com/office/powerpoint/2010/main" val="217134597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65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7651">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7651">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765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1" grpId="0" build="p" bldLvl="2"/>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defRPr/>
            </a:pPr>
            <a:r>
              <a:rPr lang="en-US" smtClean="0"/>
              <a:t>Object at 2f</a:t>
            </a:r>
          </a:p>
        </p:txBody>
      </p:sp>
      <p:graphicFrame>
        <p:nvGraphicFramePr>
          <p:cNvPr id="1026" name="Object 0"/>
          <p:cNvGraphicFramePr>
            <a:graphicFrameLocks noGrp="1" noChangeAspect="1"/>
          </p:cNvGraphicFramePr>
          <p:nvPr>
            <p:ph type="clipArt" sz="half" idx="1"/>
          </p:nvPr>
        </p:nvGraphicFramePr>
        <p:xfrm>
          <a:off x="685800" y="2236788"/>
          <a:ext cx="3810000" cy="3602037"/>
        </p:xfrm>
        <a:graphic>
          <a:graphicData uri="http://schemas.openxmlformats.org/presentationml/2006/ole">
            <mc:AlternateContent xmlns:mc="http://schemas.openxmlformats.org/markup-compatibility/2006">
              <mc:Choice xmlns:v="urn:schemas-microsoft-com:vml" Requires="v">
                <p:oleObj spid="_x0000_s60435" name="Bitmap Image" r:id="rId4" imgW="1743318" imgH="1647619" progId="Paint.Picture">
                  <p:embed/>
                </p:oleObj>
              </mc:Choice>
              <mc:Fallback>
                <p:oleObj name="Bitmap Image" r:id="rId4" imgW="1743318" imgH="1647619" progId="Paint.Picture">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5800" y="2236788"/>
                        <a:ext cx="3810000" cy="3602037"/>
                      </a:xfrm>
                      <a:prstGeom prst="rect">
                        <a:avLst/>
                      </a:prstGeom>
                    </p:spPr>
                  </p:pic>
                </p:oleObj>
              </mc:Fallback>
            </mc:AlternateContent>
          </a:graphicData>
        </a:graphic>
      </p:graphicFrame>
      <p:sp>
        <p:nvSpPr>
          <p:cNvPr id="1028" name="Rectangle 4"/>
          <p:cNvSpPr>
            <a:spLocks noGrp="1" noChangeArrowheads="1"/>
          </p:cNvSpPr>
          <p:nvPr>
            <p:ph type="body" sz="half" idx="2"/>
          </p:nvPr>
        </p:nvSpPr>
        <p:spPr>
          <a:xfrm>
            <a:off x="4953000" y="2209800"/>
            <a:ext cx="3810000" cy="2590800"/>
          </a:xfrm>
        </p:spPr>
        <p:txBody>
          <a:bodyPr/>
          <a:lstStyle/>
          <a:p>
            <a:pPr eaLnBrk="1" hangingPunct="1"/>
            <a:r>
              <a:rPr lang="en-US" sz="3600" b="1" smtClean="0"/>
              <a:t>Image is</a:t>
            </a:r>
          </a:p>
          <a:p>
            <a:pPr lvl="1" eaLnBrk="1" hangingPunct="1"/>
            <a:r>
              <a:rPr lang="en-US" sz="3200" b="1" smtClean="0"/>
              <a:t>Real</a:t>
            </a:r>
          </a:p>
          <a:p>
            <a:pPr lvl="1" eaLnBrk="1" hangingPunct="1"/>
            <a:r>
              <a:rPr lang="en-US" sz="3200" b="1" smtClean="0"/>
              <a:t>Inverted</a:t>
            </a:r>
          </a:p>
          <a:p>
            <a:pPr lvl="1" eaLnBrk="1" hangingPunct="1"/>
            <a:r>
              <a:rPr lang="en-US" sz="3200" b="1" smtClean="0"/>
              <a:t>Same size</a:t>
            </a:r>
          </a:p>
        </p:txBody>
      </p:sp>
    </p:spTree>
    <p:extLst>
      <p:ext uri="{BB962C8B-B14F-4D97-AF65-F5344CB8AC3E}">
        <p14:creationId xmlns:p14="http://schemas.microsoft.com/office/powerpoint/2010/main" val="349379037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28">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28">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28">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2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8" grpId="0" build="p" bldLvl="2"/>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defRPr/>
            </a:pPr>
            <a:r>
              <a:rPr lang="en-US" smtClean="0"/>
              <a:t>Object Between 2f and f</a:t>
            </a:r>
          </a:p>
        </p:txBody>
      </p:sp>
      <p:graphicFrame>
        <p:nvGraphicFramePr>
          <p:cNvPr id="2050" name="Object 0"/>
          <p:cNvGraphicFramePr>
            <a:graphicFrameLocks noGrp="1" noChangeAspect="1"/>
          </p:cNvGraphicFramePr>
          <p:nvPr>
            <p:ph type="clipArt" sz="half" idx="1"/>
          </p:nvPr>
        </p:nvGraphicFramePr>
        <p:xfrm>
          <a:off x="685800" y="2616200"/>
          <a:ext cx="3810000" cy="2844800"/>
        </p:xfrm>
        <a:graphic>
          <a:graphicData uri="http://schemas.openxmlformats.org/presentationml/2006/ole">
            <mc:AlternateContent xmlns:mc="http://schemas.openxmlformats.org/markup-compatibility/2006">
              <mc:Choice xmlns:v="urn:schemas-microsoft-com:vml" Requires="v">
                <p:oleObj spid="_x0000_s61459" name="Bitmap Image" r:id="rId4" imgW="2219635" imgH="1657581" progId="Paint.Picture">
                  <p:embed/>
                </p:oleObj>
              </mc:Choice>
              <mc:Fallback>
                <p:oleObj name="Bitmap Image" r:id="rId4" imgW="2219635" imgH="1657581" progId="Paint.Picture">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5800" y="2616200"/>
                        <a:ext cx="3810000" cy="2844800"/>
                      </a:xfrm>
                      <a:prstGeom prst="rect">
                        <a:avLst/>
                      </a:prstGeom>
                    </p:spPr>
                  </p:pic>
                </p:oleObj>
              </mc:Fallback>
            </mc:AlternateContent>
          </a:graphicData>
        </a:graphic>
      </p:graphicFrame>
      <p:sp>
        <p:nvSpPr>
          <p:cNvPr id="2052" name="Rectangle 4"/>
          <p:cNvSpPr>
            <a:spLocks noGrp="1" noChangeArrowheads="1"/>
          </p:cNvSpPr>
          <p:nvPr>
            <p:ph type="body" sz="half" idx="2"/>
          </p:nvPr>
        </p:nvSpPr>
        <p:spPr>
          <a:xfrm>
            <a:off x="4724400" y="2438400"/>
            <a:ext cx="3810000" cy="2590800"/>
          </a:xfrm>
        </p:spPr>
        <p:txBody>
          <a:bodyPr/>
          <a:lstStyle/>
          <a:p>
            <a:pPr eaLnBrk="1" hangingPunct="1"/>
            <a:r>
              <a:rPr lang="en-US" sz="3600" b="1" smtClean="0"/>
              <a:t>Image is</a:t>
            </a:r>
          </a:p>
          <a:p>
            <a:pPr lvl="1" eaLnBrk="1" hangingPunct="1"/>
            <a:r>
              <a:rPr lang="en-US" sz="3200" b="1" smtClean="0"/>
              <a:t>Real</a:t>
            </a:r>
          </a:p>
          <a:p>
            <a:pPr lvl="1" eaLnBrk="1" hangingPunct="1"/>
            <a:r>
              <a:rPr lang="en-US" sz="3200" b="1" smtClean="0"/>
              <a:t>Inverted</a:t>
            </a:r>
          </a:p>
          <a:p>
            <a:pPr lvl="1" eaLnBrk="1" hangingPunct="1"/>
            <a:r>
              <a:rPr lang="en-US" sz="3200" b="1" smtClean="0"/>
              <a:t>Enlarged</a:t>
            </a:r>
          </a:p>
        </p:txBody>
      </p:sp>
    </p:spTree>
    <p:extLst>
      <p:ext uri="{BB962C8B-B14F-4D97-AF65-F5344CB8AC3E}">
        <p14:creationId xmlns:p14="http://schemas.microsoft.com/office/powerpoint/2010/main" val="238915427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52">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52">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52">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5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2" grpId="0" build="p" bldLvl="2"/>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defRPr/>
            </a:pPr>
            <a:r>
              <a:rPr lang="en-US" smtClean="0"/>
              <a:t>Object at F</a:t>
            </a:r>
          </a:p>
        </p:txBody>
      </p:sp>
      <p:sp>
        <p:nvSpPr>
          <p:cNvPr id="24579" name="Rectangle 4"/>
          <p:cNvSpPr>
            <a:spLocks noGrp="1" noChangeArrowheads="1"/>
          </p:cNvSpPr>
          <p:nvPr>
            <p:ph type="body" sz="half" idx="2"/>
          </p:nvPr>
        </p:nvSpPr>
        <p:spPr>
          <a:xfrm>
            <a:off x="4648200" y="3200400"/>
            <a:ext cx="4495800" cy="685800"/>
          </a:xfrm>
        </p:spPr>
        <p:txBody>
          <a:bodyPr/>
          <a:lstStyle/>
          <a:p>
            <a:pPr eaLnBrk="1" hangingPunct="1"/>
            <a:r>
              <a:rPr lang="en-US" b="1" smtClean="0"/>
              <a:t>No Image is Formed!</a:t>
            </a:r>
          </a:p>
          <a:p>
            <a:pPr lvl="1" eaLnBrk="1" hangingPunct="1"/>
            <a:endParaRPr lang="en-US" sz="3200" b="1" smtClean="0"/>
          </a:p>
        </p:txBody>
      </p:sp>
      <p:pic>
        <p:nvPicPr>
          <p:cNvPr id="24580" name="Picture 7" descr="diagram"/>
          <p:cNvPicPr>
            <a:picLocks noGrp="1" noChangeAspect="1" noChangeArrowheads="1"/>
          </p:cNvPicPr>
          <p:nvPr>
            <p:ph type="clipArt" sz="half" idx="1"/>
          </p:nvPr>
        </p:nvPicPr>
        <p:blipFill>
          <a:blip r:embed="rId3">
            <a:extLst>
              <a:ext uri="{28A0092B-C50C-407E-A947-70E740481C1C}">
                <a14:useLocalDpi xmlns:a14="http://schemas.microsoft.com/office/drawing/2010/main" val="0"/>
              </a:ext>
            </a:extLst>
          </a:blip>
          <a:srcRect/>
          <a:stretch>
            <a:fillRect/>
          </a:stretch>
        </p:blipFill>
        <p:spPr>
          <a:xfrm>
            <a:off x="685800" y="2327275"/>
            <a:ext cx="3810000" cy="3422650"/>
          </a:xfrm>
          <a:noFill/>
        </p:spPr>
      </p:pic>
    </p:spTree>
    <p:extLst>
      <p:ext uri="{BB962C8B-B14F-4D97-AF65-F5344CB8AC3E}">
        <p14:creationId xmlns:p14="http://schemas.microsoft.com/office/powerpoint/2010/main" val="4843101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defRPr/>
            </a:pPr>
            <a:r>
              <a:rPr lang="en-US" smtClean="0"/>
              <a:t>Object Closer than F</a:t>
            </a:r>
          </a:p>
        </p:txBody>
      </p:sp>
      <p:sp>
        <p:nvSpPr>
          <p:cNvPr id="29699" name="Rectangle 4"/>
          <p:cNvSpPr>
            <a:spLocks noGrp="1" noChangeArrowheads="1"/>
          </p:cNvSpPr>
          <p:nvPr>
            <p:ph type="body" sz="half" idx="2"/>
          </p:nvPr>
        </p:nvSpPr>
        <p:spPr>
          <a:xfrm>
            <a:off x="4648200" y="2362200"/>
            <a:ext cx="3810000" cy="2590800"/>
          </a:xfrm>
        </p:spPr>
        <p:txBody>
          <a:bodyPr/>
          <a:lstStyle/>
          <a:p>
            <a:pPr eaLnBrk="1" hangingPunct="1"/>
            <a:r>
              <a:rPr lang="en-US" sz="3600" b="1" smtClean="0"/>
              <a:t>Image is</a:t>
            </a:r>
          </a:p>
          <a:p>
            <a:pPr lvl="1" eaLnBrk="1" hangingPunct="1"/>
            <a:r>
              <a:rPr lang="en-US" sz="3200" b="1" smtClean="0"/>
              <a:t>Virtual</a:t>
            </a:r>
          </a:p>
          <a:p>
            <a:pPr lvl="1" eaLnBrk="1" hangingPunct="1"/>
            <a:r>
              <a:rPr lang="en-US" sz="3200" b="1" smtClean="0"/>
              <a:t>Upright</a:t>
            </a:r>
          </a:p>
          <a:p>
            <a:pPr lvl="1" eaLnBrk="1" hangingPunct="1"/>
            <a:r>
              <a:rPr lang="en-US" sz="3200" b="1" smtClean="0"/>
              <a:t>Enlarged</a:t>
            </a:r>
          </a:p>
        </p:txBody>
      </p:sp>
      <p:pic>
        <p:nvPicPr>
          <p:cNvPr id="25604" name="Picture 7" descr="diagram"/>
          <p:cNvPicPr>
            <a:picLocks noGrp="1" noChangeAspect="1" noChangeArrowheads="1"/>
          </p:cNvPicPr>
          <p:nvPr>
            <p:ph type="clipArt" sz="half" idx="1"/>
          </p:nvPr>
        </p:nvPicPr>
        <p:blipFill>
          <a:blip r:embed="rId3">
            <a:extLst>
              <a:ext uri="{28A0092B-C50C-407E-A947-70E740481C1C}">
                <a14:useLocalDpi xmlns:a14="http://schemas.microsoft.com/office/drawing/2010/main" val="0"/>
              </a:ext>
            </a:extLst>
          </a:blip>
          <a:srcRect/>
          <a:stretch>
            <a:fillRect/>
          </a:stretch>
        </p:blipFill>
        <p:spPr>
          <a:xfrm>
            <a:off x="685800" y="1981200"/>
            <a:ext cx="3810000" cy="3862388"/>
          </a:xfrm>
          <a:noFill/>
        </p:spPr>
      </p:pic>
    </p:spTree>
    <p:extLst>
      <p:ext uri="{BB962C8B-B14F-4D97-AF65-F5344CB8AC3E}">
        <p14:creationId xmlns:p14="http://schemas.microsoft.com/office/powerpoint/2010/main" val="57102692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69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969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9699">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969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9" grpId="0" build="p" bldLvl="2"/>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609600" y="304800"/>
            <a:ext cx="7772400" cy="914400"/>
          </a:xfrm>
        </p:spPr>
        <p:txBody>
          <a:bodyPr/>
          <a:lstStyle/>
          <a:p>
            <a:pPr eaLnBrk="1" hangingPunct="1">
              <a:defRPr/>
            </a:pPr>
            <a:r>
              <a:rPr lang="en-US" smtClean="0"/>
              <a:t>Converging Lens Images</a:t>
            </a:r>
          </a:p>
        </p:txBody>
      </p:sp>
      <p:pic>
        <p:nvPicPr>
          <p:cNvPr id="26627" name="Picture 6" descr="Y:\PHYSICS\Light\converginglensimages.gif"/>
          <p:cNvPicPr>
            <a:picLocks noGrp="1" noChangeAspect="1" noChangeArrowheads="1"/>
          </p:cNvPicPr>
          <p:nvPr>
            <p:ph type="clipArt" sz="half" idx="1"/>
          </p:nvPr>
        </p:nvPicPr>
        <p:blipFill>
          <a:blip r:embed="rId3">
            <a:extLst>
              <a:ext uri="{28A0092B-C50C-407E-A947-70E740481C1C}">
                <a14:useLocalDpi xmlns:a14="http://schemas.microsoft.com/office/drawing/2010/main" val="0"/>
              </a:ext>
            </a:extLst>
          </a:blip>
          <a:srcRect/>
          <a:stretch>
            <a:fillRect/>
          </a:stretch>
        </p:blipFill>
        <p:spPr>
          <a:xfrm>
            <a:off x="838200" y="1905000"/>
            <a:ext cx="7315200" cy="4511675"/>
          </a:xfrm>
          <a:noFill/>
        </p:spPr>
      </p:pic>
    </p:spTree>
    <p:extLst>
      <p:ext uri="{BB962C8B-B14F-4D97-AF65-F5344CB8AC3E}">
        <p14:creationId xmlns:p14="http://schemas.microsoft.com/office/powerpoint/2010/main" val="42034060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355936" y="1807174"/>
            <a:ext cx="4267200" cy="2895600"/>
            <a:chOff x="3914775" y="1730974"/>
            <a:chExt cx="4267200" cy="2895600"/>
          </a:xfrm>
        </p:grpSpPr>
        <p:grpSp>
          <p:nvGrpSpPr>
            <p:cNvPr id="6" name="Group 5"/>
            <p:cNvGrpSpPr/>
            <p:nvPr/>
          </p:nvGrpSpPr>
          <p:grpSpPr>
            <a:xfrm>
              <a:off x="3914775" y="1730974"/>
              <a:ext cx="4267200" cy="2895600"/>
              <a:chOff x="228600" y="3505200"/>
              <a:chExt cx="4267200" cy="2895600"/>
            </a:xfrm>
          </p:grpSpPr>
          <p:grpSp>
            <p:nvGrpSpPr>
              <p:cNvPr id="5" name="Group 4"/>
              <p:cNvGrpSpPr/>
              <p:nvPr/>
            </p:nvGrpSpPr>
            <p:grpSpPr>
              <a:xfrm>
                <a:off x="228600" y="3505200"/>
                <a:ext cx="4267200" cy="2895600"/>
                <a:chOff x="228600" y="3505200"/>
                <a:chExt cx="4267200" cy="2895600"/>
              </a:xfrm>
            </p:grpSpPr>
            <p:sp>
              <p:nvSpPr>
                <p:cNvPr id="24579" name="Rectangle 3"/>
                <p:cNvSpPr>
                  <a:spLocks noChangeArrowheads="1"/>
                </p:cNvSpPr>
                <p:nvPr/>
              </p:nvSpPr>
              <p:spPr bwMode="auto">
                <a:xfrm>
                  <a:off x="228600" y="3505200"/>
                  <a:ext cx="4267200" cy="2895600"/>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atin typeface="Calibri" pitchFamily="34" charset="0"/>
                  </a:endParaRPr>
                </a:p>
              </p:txBody>
            </p:sp>
            <p:sp>
              <p:nvSpPr>
                <p:cNvPr id="24580" name="Rectangle 4"/>
                <p:cNvSpPr>
                  <a:spLocks noChangeArrowheads="1"/>
                </p:cNvSpPr>
                <p:nvPr/>
              </p:nvSpPr>
              <p:spPr bwMode="auto">
                <a:xfrm>
                  <a:off x="228600" y="4953000"/>
                  <a:ext cx="4267200" cy="1447800"/>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atin typeface="Calibri" pitchFamily="34" charset="0"/>
                  </a:endParaRPr>
                </a:p>
              </p:txBody>
            </p:sp>
          </p:grpSp>
          <p:grpSp>
            <p:nvGrpSpPr>
              <p:cNvPr id="2" name="Group 5"/>
              <p:cNvGrpSpPr>
                <a:grpSpLocks/>
              </p:cNvGrpSpPr>
              <p:nvPr/>
            </p:nvGrpSpPr>
            <p:grpSpPr bwMode="auto">
              <a:xfrm>
                <a:off x="1219200" y="3962400"/>
                <a:ext cx="990600" cy="990600"/>
                <a:chOff x="2304" y="1776"/>
                <a:chExt cx="624" cy="624"/>
              </a:xfrm>
            </p:grpSpPr>
            <p:sp>
              <p:nvSpPr>
                <p:cNvPr id="24600" name="Line 6"/>
                <p:cNvSpPr>
                  <a:spLocks noChangeShapeType="1"/>
                </p:cNvSpPr>
                <p:nvPr/>
              </p:nvSpPr>
              <p:spPr bwMode="auto">
                <a:xfrm>
                  <a:off x="2304" y="1776"/>
                  <a:ext cx="432" cy="432"/>
                </a:xfrm>
                <a:prstGeom prst="line">
                  <a:avLst/>
                </a:prstGeom>
                <a:noFill/>
                <a:ln w="5715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4601" name="Line 7"/>
                <p:cNvSpPr>
                  <a:spLocks noChangeShapeType="1"/>
                </p:cNvSpPr>
                <p:nvPr/>
              </p:nvSpPr>
              <p:spPr bwMode="auto">
                <a:xfrm>
                  <a:off x="2496" y="1968"/>
                  <a:ext cx="432" cy="432"/>
                </a:xfrm>
                <a:prstGeom prst="line">
                  <a:avLst/>
                </a:prstGeom>
                <a:noFill/>
                <a:ln w="5715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207880" name="Line 8"/>
              <p:cNvSpPr>
                <a:spLocks noChangeShapeType="1"/>
              </p:cNvSpPr>
              <p:nvPr/>
            </p:nvSpPr>
            <p:spPr bwMode="auto">
              <a:xfrm rot="20245781">
                <a:off x="2347913" y="4718050"/>
                <a:ext cx="971550" cy="971550"/>
              </a:xfrm>
              <a:prstGeom prst="line">
                <a:avLst/>
              </a:prstGeom>
              <a:noFill/>
              <a:ln w="5715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4583" name="Text Box 9"/>
              <p:cNvSpPr txBox="1">
                <a:spLocks noChangeArrowheads="1"/>
              </p:cNvSpPr>
              <p:nvPr/>
            </p:nvSpPr>
            <p:spPr bwMode="auto">
              <a:xfrm>
                <a:off x="3581400" y="3810000"/>
                <a:ext cx="914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a:latin typeface="Calibri" pitchFamily="34" charset="0"/>
                  </a:rPr>
                  <a:t>n</a:t>
                </a:r>
                <a:r>
                  <a:rPr lang="en-US" baseline="-25000">
                    <a:latin typeface="Calibri" pitchFamily="34" charset="0"/>
                  </a:rPr>
                  <a:t>1</a:t>
                </a:r>
                <a:endParaRPr lang="en-US">
                  <a:latin typeface="Calibri" pitchFamily="34" charset="0"/>
                </a:endParaRPr>
              </a:p>
            </p:txBody>
          </p:sp>
          <p:sp>
            <p:nvSpPr>
              <p:cNvPr id="24584" name="Text Box 10"/>
              <p:cNvSpPr txBox="1">
                <a:spLocks noChangeArrowheads="1"/>
              </p:cNvSpPr>
              <p:nvPr/>
            </p:nvSpPr>
            <p:spPr bwMode="auto">
              <a:xfrm>
                <a:off x="3581400" y="4953000"/>
                <a:ext cx="914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a:latin typeface="Calibri" pitchFamily="34" charset="0"/>
                  </a:rPr>
                  <a:t>n</a:t>
                </a:r>
                <a:r>
                  <a:rPr lang="en-US" baseline="-25000">
                    <a:latin typeface="Calibri" pitchFamily="34" charset="0"/>
                  </a:rPr>
                  <a:t>2</a:t>
                </a:r>
                <a:endParaRPr lang="en-US">
                  <a:latin typeface="Calibri" pitchFamily="34" charset="0"/>
                </a:endParaRPr>
              </a:p>
            </p:txBody>
          </p:sp>
          <p:sp>
            <p:nvSpPr>
              <p:cNvPr id="24587" name="Line 13"/>
              <p:cNvSpPr>
                <a:spLocks noChangeShapeType="1"/>
              </p:cNvSpPr>
              <p:nvPr/>
            </p:nvSpPr>
            <p:spPr bwMode="auto">
              <a:xfrm>
                <a:off x="2209800" y="4267200"/>
                <a:ext cx="0" cy="1524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7888" name="Arc 16"/>
              <p:cNvSpPr>
                <a:spLocks/>
              </p:cNvSpPr>
              <p:nvPr/>
            </p:nvSpPr>
            <p:spPr bwMode="auto">
              <a:xfrm flipV="1">
                <a:off x="2208213" y="5124450"/>
                <a:ext cx="449262" cy="228600"/>
              </a:xfrm>
              <a:custGeom>
                <a:avLst/>
                <a:gdLst>
                  <a:gd name="T0" fmla="*/ 0 w 38491"/>
                  <a:gd name="T1" fmla="*/ 9645702 h 21600"/>
                  <a:gd name="T2" fmla="*/ 61204117 w 38491"/>
                  <a:gd name="T3" fmla="*/ 25604789 h 21600"/>
                  <a:gd name="T4" fmla="*/ 26858237 w 38491"/>
                  <a:gd name="T5" fmla="*/ 25604789 h 21600"/>
                  <a:gd name="T6" fmla="*/ 0 60000 65536"/>
                  <a:gd name="T7" fmla="*/ 0 60000 65536"/>
                  <a:gd name="T8" fmla="*/ 0 60000 65536"/>
                  <a:gd name="T9" fmla="*/ 0 w 38491"/>
                  <a:gd name="T10" fmla="*/ 0 h 21600"/>
                  <a:gd name="T11" fmla="*/ 38491 w 38491"/>
                  <a:gd name="T12" fmla="*/ 21600 h 21600"/>
                </a:gdLst>
                <a:ahLst/>
                <a:cxnLst>
                  <a:cxn ang="T6">
                    <a:pos x="T0" y="T1"/>
                  </a:cxn>
                  <a:cxn ang="T7">
                    <a:pos x="T2" y="T3"/>
                  </a:cxn>
                  <a:cxn ang="T8">
                    <a:pos x="T4" y="T5"/>
                  </a:cxn>
                </a:cxnLst>
                <a:rect l="T9" t="T10" r="T11" b="T12"/>
                <a:pathLst>
                  <a:path w="38491" h="21600" fill="none" extrusionOk="0">
                    <a:moveTo>
                      <a:pt x="-1" y="8136"/>
                    </a:moveTo>
                    <a:cubicBezTo>
                      <a:pt x="4098" y="2995"/>
                      <a:pt x="10315" y="-1"/>
                      <a:pt x="16891" y="0"/>
                    </a:cubicBezTo>
                    <a:cubicBezTo>
                      <a:pt x="28820" y="0"/>
                      <a:pt x="38491" y="9670"/>
                      <a:pt x="38491" y="21600"/>
                    </a:cubicBezTo>
                  </a:path>
                  <a:path w="38491" h="21600" stroke="0" extrusionOk="0">
                    <a:moveTo>
                      <a:pt x="-1" y="8136"/>
                    </a:moveTo>
                    <a:cubicBezTo>
                      <a:pt x="4098" y="2995"/>
                      <a:pt x="10315" y="-1"/>
                      <a:pt x="16891" y="0"/>
                    </a:cubicBezTo>
                    <a:cubicBezTo>
                      <a:pt x="28820" y="0"/>
                      <a:pt x="38491" y="9670"/>
                      <a:pt x="38491" y="21600"/>
                    </a:cubicBezTo>
                    <a:lnTo>
                      <a:pt x="16891" y="21600"/>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07897" name="Text Box 25"/>
              <p:cNvSpPr txBox="1">
                <a:spLocks noChangeArrowheads="1"/>
              </p:cNvSpPr>
              <p:nvPr/>
            </p:nvSpPr>
            <p:spPr bwMode="auto">
              <a:xfrm>
                <a:off x="914400" y="5791200"/>
                <a:ext cx="3124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a:latin typeface="Calibri" pitchFamily="34" charset="0"/>
                  </a:rPr>
                  <a:t>Compare n</a:t>
                </a:r>
                <a:r>
                  <a:rPr lang="en-US" baseline="-25000">
                    <a:latin typeface="Calibri" pitchFamily="34" charset="0"/>
                  </a:rPr>
                  <a:t>1</a:t>
                </a:r>
                <a:r>
                  <a:rPr lang="en-US">
                    <a:latin typeface="Calibri" pitchFamily="34" charset="0"/>
                  </a:rPr>
                  <a:t> to n</a:t>
                </a:r>
                <a:r>
                  <a:rPr lang="en-US" baseline="-25000">
                    <a:latin typeface="Calibri" pitchFamily="34" charset="0"/>
                  </a:rPr>
                  <a:t>2</a:t>
                </a:r>
                <a:r>
                  <a:rPr lang="en-US">
                    <a:latin typeface="Calibri" pitchFamily="34" charset="0"/>
                  </a:rPr>
                  <a:t>.</a:t>
                </a:r>
              </a:p>
            </p:txBody>
          </p:sp>
        </p:grpSp>
        <p:grpSp>
          <p:nvGrpSpPr>
            <p:cNvPr id="7" name="Group 6"/>
            <p:cNvGrpSpPr/>
            <p:nvPr/>
          </p:nvGrpSpPr>
          <p:grpSpPr>
            <a:xfrm>
              <a:off x="5534025" y="2409825"/>
              <a:ext cx="971550" cy="1209675"/>
              <a:chOff x="1847850" y="4124325"/>
              <a:chExt cx="971550" cy="1209675"/>
            </a:xfrm>
          </p:grpSpPr>
          <p:sp>
            <p:nvSpPr>
              <p:cNvPr id="207886" name="Arc 14"/>
              <p:cNvSpPr>
                <a:spLocks/>
              </p:cNvSpPr>
              <p:nvPr/>
            </p:nvSpPr>
            <p:spPr bwMode="auto">
              <a:xfrm>
                <a:off x="1914525" y="4538663"/>
                <a:ext cx="319088" cy="223837"/>
              </a:xfrm>
              <a:custGeom>
                <a:avLst/>
                <a:gdLst>
                  <a:gd name="T0" fmla="*/ 0 w 36644"/>
                  <a:gd name="T1" fmla="*/ 11080627 h 21600"/>
                  <a:gd name="T2" fmla="*/ 24194991 w 36644"/>
                  <a:gd name="T3" fmla="*/ 11539068 h 21600"/>
                  <a:gd name="T4" fmla="*/ 12012351 w 36644"/>
                  <a:gd name="T5" fmla="*/ 24037422 h 21600"/>
                  <a:gd name="T6" fmla="*/ 0 60000 65536"/>
                  <a:gd name="T7" fmla="*/ 0 60000 65536"/>
                  <a:gd name="T8" fmla="*/ 0 60000 65536"/>
                  <a:gd name="T9" fmla="*/ 0 w 36644"/>
                  <a:gd name="T10" fmla="*/ 0 h 21600"/>
                  <a:gd name="T11" fmla="*/ 36644 w 36644"/>
                  <a:gd name="T12" fmla="*/ 21600 h 21600"/>
                </a:gdLst>
                <a:ahLst/>
                <a:cxnLst>
                  <a:cxn ang="T6">
                    <a:pos x="T0" y="T1"/>
                  </a:cxn>
                  <a:cxn ang="T7">
                    <a:pos x="T2" y="T3"/>
                  </a:cxn>
                  <a:cxn ang="T8">
                    <a:pos x="T4" y="T5"/>
                  </a:cxn>
                </a:cxnLst>
                <a:rect l="T9" t="T10" r="T11" b="T12"/>
                <a:pathLst>
                  <a:path w="36644" h="21600" fill="none" extrusionOk="0">
                    <a:moveTo>
                      <a:pt x="-1" y="9956"/>
                    </a:moveTo>
                    <a:cubicBezTo>
                      <a:pt x="3969" y="3753"/>
                      <a:pt x="10827" y="-1"/>
                      <a:pt x="18193" y="0"/>
                    </a:cubicBezTo>
                    <a:cubicBezTo>
                      <a:pt x="25731" y="0"/>
                      <a:pt x="32724" y="3929"/>
                      <a:pt x="36643" y="10369"/>
                    </a:cubicBezTo>
                  </a:path>
                  <a:path w="36644" h="21600" stroke="0" extrusionOk="0">
                    <a:moveTo>
                      <a:pt x="-1" y="9956"/>
                    </a:moveTo>
                    <a:cubicBezTo>
                      <a:pt x="3969" y="3753"/>
                      <a:pt x="10827" y="-1"/>
                      <a:pt x="18193" y="0"/>
                    </a:cubicBezTo>
                    <a:cubicBezTo>
                      <a:pt x="25731" y="0"/>
                      <a:pt x="32724" y="3929"/>
                      <a:pt x="36643" y="10369"/>
                    </a:cubicBezTo>
                    <a:lnTo>
                      <a:pt x="18193" y="21600"/>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07889" name="Text Box 17"/>
              <p:cNvSpPr txBox="1">
                <a:spLocks noChangeArrowheads="1"/>
              </p:cNvSpPr>
              <p:nvPr/>
            </p:nvSpPr>
            <p:spPr bwMode="auto">
              <a:xfrm>
                <a:off x="2133600" y="4876800"/>
                <a:ext cx="685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dirty="0">
                    <a:latin typeface="Symbol" pitchFamily="18" charset="2"/>
                  </a:rPr>
                  <a:t>q</a:t>
                </a:r>
                <a:r>
                  <a:rPr lang="en-US" baseline="-25000" dirty="0">
                    <a:latin typeface="Calibri" pitchFamily="34" charset="0"/>
                  </a:rPr>
                  <a:t>2</a:t>
                </a:r>
                <a:endParaRPr lang="en-US" dirty="0">
                  <a:latin typeface="Calibri" pitchFamily="34" charset="0"/>
                </a:endParaRPr>
              </a:p>
            </p:txBody>
          </p:sp>
          <p:sp>
            <p:nvSpPr>
              <p:cNvPr id="207887" name="Text Box 15"/>
              <p:cNvSpPr txBox="1">
                <a:spLocks noChangeArrowheads="1"/>
              </p:cNvSpPr>
              <p:nvPr/>
            </p:nvSpPr>
            <p:spPr bwMode="auto">
              <a:xfrm>
                <a:off x="1847850" y="4124325"/>
                <a:ext cx="685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dirty="0">
                    <a:latin typeface="Symbol" pitchFamily="18" charset="2"/>
                  </a:rPr>
                  <a:t>q</a:t>
                </a:r>
                <a:r>
                  <a:rPr lang="en-US" baseline="-25000" dirty="0">
                    <a:latin typeface="Calibri" pitchFamily="34" charset="0"/>
                  </a:rPr>
                  <a:t>1</a:t>
                </a:r>
                <a:endParaRPr lang="en-US" dirty="0">
                  <a:latin typeface="Calibri" pitchFamily="34" charset="0"/>
                </a:endParaRPr>
              </a:p>
            </p:txBody>
          </p:sp>
        </p:grpSp>
      </p:grpSp>
      <p:sp>
        <p:nvSpPr>
          <p:cNvPr id="207890" name="Text Box 18"/>
          <p:cNvSpPr txBox="1">
            <a:spLocks noChangeArrowheads="1"/>
          </p:cNvSpPr>
          <p:nvPr/>
        </p:nvSpPr>
        <p:spPr bwMode="auto">
          <a:xfrm>
            <a:off x="4953000" y="4648200"/>
            <a:ext cx="19050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000">
                <a:solidFill>
                  <a:schemeClr val="tx2"/>
                </a:solidFill>
                <a:latin typeface="Calibri" pitchFamily="34" charset="0"/>
              </a:rPr>
              <a:t>1) n</a:t>
            </a:r>
            <a:r>
              <a:rPr lang="en-US" sz="2000" baseline="-25000">
                <a:solidFill>
                  <a:schemeClr val="tx2"/>
                </a:solidFill>
                <a:latin typeface="Calibri" pitchFamily="34" charset="0"/>
              </a:rPr>
              <a:t>1</a:t>
            </a:r>
            <a:r>
              <a:rPr lang="en-US" sz="2000">
                <a:solidFill>
                  <a:schemeClr val="tx2"/>
                </a:solidFill>
                <a:latin typeface="Calibri" pitchFamily="34" charset="0"/>
              </a:rPr>
              <a:t> &gt; n</a:t>
            </a:r>
            <a:r>
              <a:rPr lang="en-US" sz="2000" baseline="-25000">
                <a:solidFill>
                  <a:schemeClr val="tx2"/>
                </a:solidFill>
                <a:latin typeface="Calibri" pitchFamily="34" charset="0"/>
              </a:rPr>
              <a:t>2</a:t>
            </a:r>
          </a:p>
          <a:p>
            <a:pPr eaLnBrk="1" hangingPunct="1">
              <a:spcBef>
                <a:spcPct val="50000"/>
              </a:spcBef>
            </a:pPr>
            <a:r>
              <a:rPr lang="en-US" sz="2000">
                <a:solidFill>
                  <a:schemeClr val="tx2"/>
                </a:solidFill>
                <a:latin typeface="Calibri" pitchFamily="34" charset="0"/>
              </a:rPr>
              <a:t>2) n</a:t>
            </a:r>
            <a:r>
              <a:rPr lang="en-US" sz="2000" baseline="-25000">
                <a:solidFill>
                  <a:schemeClr val="tx2"/>
                </a:solidFill>
                <a:latin typeface="Calibri" pitchFamily="34" charset="0"/>
              </a:rPr>
              <a:t>1</a:t>
            </a:r>
            <a:r>
              <a:rPr lang="en-US" sz="2000">
                <a:solidFill>
                  <a:schemeClr val="tx2"/>
                </a:solidFill>
                <a:latin typeface="Calibri" pitchFamily="34" charset="0"/>
              </a:rPr>
              <a:t> = n</a:t>
            </a:r>
            <a:r>
              <a:rPr lang="en-US" sz="2000" baseline="-25000">
                <a:solidFill>
                  <a:schemeClr val="tx2"/>
                </a:solidFill>
                <a:latin typeface="Calibri" pitchFamily="34" charset="0"/>
              </a:rPr>
              <a:t>2</a:t>
            </a:r>
            <a:endParaRPr lang="en-US" sz="2000">
              <a:solidFill>
                <a:schemeClr val="tx2"/>
              </a:solidFill>
              <a:latin typeface="Calibri" pitchFamily="34" charset="0"/>
            </a:endParaRPr>
          </a:p>
          <a:p>
            <a:pPr eaLnBrk="1" hangingPunct="1">
              <a:spcBef>
                <a:spcPct val="50000"/>
              </a:spcBef>
            </a:pPr>
            <a:r>
              <a:rPr lang="en-US" sz="2000">
                <a:solidFill>
                  <a:schemeClr val="tx2"/>
                </a:solidFill>
                <a:latin typeface="Calibri" pitchFamily="34" charset="0"/>
              </a:rPr>
              <a:t>3) n</a:t>
            </a:r>
            <a:r>
              <a:rPr lang="en-US" sz="2000" baseline="-25000">
                <a:solidFill>
                  <a:schemeClr val="tx2"/>
                </a:solidFill>
                <a:latin typeface="Calibri" pitchFamily="34" charset="0"/>
              </a:rPr>
              <a:t>1</a:t>
            </a:r>
            <a:r>
              <a:rPr lang="en-US" sz="2000">
                <a:solidFill>
                  <a:schemeClr val="tx2"/>
                </a:solidFill>
                <a:latin typeface="Calibri" pitchFamily="34" charset="0"/>
              </a:rPr>
              <a:t> &lt; n</a:t>
            </a:r>
            <a:r>
              <a:rPr lang="en-US" sz="2000" baseline="-25000">
                <a:solidFill>
                  <a:schemeClr val="tx2"/>
                </a:solidFill>
                <a:latin typeface="Calibri" pitchFamily="34" charset="0"/>
              </a:rPr>
              <a:t>2</a:t>
            </a:r>
            <a:endParaRPr lang="en-US" sz="2000">
              <a:solidFill>
                <a:schemeClr val="tx2"/>
              </a:solidFill>
              <a:latin typeface="Calibri" pitchFamily="34" charset="0"/>
            </a:endParaRPr>
          </a:p>
        </p:txBody>
      </p:sp>
      <p:sp>
        <p:nvSpPr>
          <p:cNvPr id="207891" name="Text Box 19"/>
          <p:cNvSpPr txBox="1">
            <a:spLocks noChangeArrowheads="1"/>
          </p:cNvSpPr>
          <p:nvPr/>
        </p:nvSpPr>
        <p:spPr bwMode="auto">
          <a:xfrm>
            <a:off x="7239000" y="4648200"/>
            <a:ext cx="1219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a:latin typeface="Symbol" pitchFamily="18" charset="2"/>
              </a:rPr>
              <a:t>q</a:t>
            </a:r>
            <a:r>
              <a:rPr lang="en-US" baseline="-25000">
                <a:latin typeface="Calibri" pitchFamily="34" charset="0"/>
              </a:rPr>
              <a:t>1</a:t>
            </a:r>
            <a:r>
              <a:rPr lang="en-US">
                <a:latin typeface="Calibri" pitchFamily="34" charset="0"/>
              </a:rPr>
              <a:t> &lt; </a:t>
            </a:r>
            <a:r>
              <a:rPr lang="en-US">
                <a:latin typeface="Symbol" pitchFamily="18" charset="2"/>
              </a:rPr>
              <a:t>q</a:t>
            </a:r>
            <a:r>
              <a:rPr lang="en-US" baseline="-25000">
                <a:latin typeface="Calibri" pitchFamily="34" charset="0"/>
              </a:rPr>
              <a:t>2</a:t>
            </a:r>
            <a:endParaRPr lang="en-US">
              <a:latin typeface="Calibri" pitchFamily="34" charset="0"/>
            </a:endParaRPr>
          </a:p>
        </p:txBody>
      </p:sp>
      <p:sp>
        <p:nvSpPr>
          <p:cNvPr id="207892" name="Text Box 20"/>
          <p:cNvSpPr txBox="1">
            <a:spLocks noChangeArrowheads="1"/>
          </p:cNvSpPr>
          <p:nvPr/>
        </p:nvSpPr>
        <p:spPr bwMode="auto">
          <a:xfrm>
            <a:off x="6896100" y="5105400"/>
            <a:ext cx="22479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a:latin typeface="Times New Roman" pitchFamily="18" charset="0"/>
              </a:rPr>
              <a:t>sin</a:t>
            </a:r>
            <a:r>
              <a:rPr lang="en-US">
                <a:latin typeface="Symbol" pitchFamily="18" charset="2"/>
              </a:rPr>
              <a:t>q</a:t>
            </a:r>
            <a:r>
              <a:rPr lang="en-US" baseline="-25000">
                <a:latin typeface="Calibri" pitchFamily="34" charset="0"/>
              </a:rPr>
              <a:t>1</a:t>
            </a:r>
            <a:r>
              <a:rPr lang="en-US">
                <a:latin typeface="Calibri" pitchFamily="34" charset="0"/>
              </a:rPr>
              <a:t> </a:t>
            </a:r>
            <a:r>
              <a:rPr lang="en-US">
                <a:latin typeface="Times New Roman" pitchFamily="18" charset="0"/>
              </a:rPr>
              <a:t>&lt; sin</a:t>
            </a:r>
            <a:r>
              <a:rPr lang="en-US">
                <a:latin typeface="Symbol" pitchFamily="18" charset="2"/>
              </a:rPr>
              <a:t>q</a:t>
            </a:r>
            <a:r>
              <a:rPr lang="en-US" baseline="-25000">
                <a:latin typeface="Calibri" pitchFamily="34" charset="0"/>
              </a:rPr>
              <a:t>2</a:t>
            </a:r>
            <a:endParaRPr lang="en-US">
              <a:latin typeface="Calibri" pitchFamily="34" charset="0"/>
            </a:endParaRPr>
          </a:p>
        </p:txBody>
      </p:sp>
      <p:sp>
        <p:nvSpPr>
          <p:cNvPr id="207893" name="Text Box 21"/>
          <p:cNvSpPr txBox="1">
            <a:spLocks noChangeArrowheads="1"/>
          </p:cNvSpPr>
          <p:nvPr/>
        </p:nvSpPr>
        <p:spPr bwMode="auto">
          <a:xfrm>
            <a:off x="7219950" y="5638800"/>
            <a:ext cx="12573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a:latin typeface="Times New Roman" pitchFamily="18" charset="0"/>
              </a:rPr>
              <a:t>n</a:t>
            </a:r>
            <a:r>
              <a:rPr lang="en-US" baseline="-25000">
                <a:latin typeface="Calibri" pitchFamily="34" charset="0"/>
              </a:rPr>
              <a:t>1</a:t>
            </a:r>
            <a:r>
              <a:rPr lang="en-US">
                <a:latin typeface="Calibri" pitchFamily="34" charset="0"/>
              </a:rPr>
              <a:t> </a:t>
            </a:r>
            <a:r>
              <a:rPr lang="en-US">
                <a:latin typeface="Times New Roman" pitchFamily="18" charset="0"/>
              </a:rPr>
              <a:t>&gt; n</a:t>
            </a:r>
            <a:r>
              <a:rPr lang="en-US" baseline="-25000">
                <a:latin typeface="Calibri" pitchFamily="34" charset="0"/>
              </a:rPr>
              <a:t>2</a:t>
            </a:r>
            <a:endParaRPr lang="en-US">
              <a:latin typeface="Calibri" pitchFamily="34" charset="0"/>
            </a:endParaRPr>
          </a:p>
        </p:txBody>
      </p:sp>
      <p:sp>
        <p:nvSpPr>
          <p:cNvPr id="207894" name="Oval 22"/>
          <p:cNvSpPr>
            <a:spLocks noChangeArrowheads="1"/>
          </p:cNvSpPr>
          <p:nvPr/>
        </p:nvSpPr>
        <p:spPr bwMode="auto">
          <a:xfrm>
            <a:off x="4876800" y="4495800"/>
            <a:ext cx="1752600" cy="762000"/>
          </a:xfrm>
          <a:prstGeom prst="ellipse">
            <a:avLst/>
          </a:prstGeom>
          <a:noFill/>
          <a:ln w="31750">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latin typeface="Calibri" pitchFamily="34" charset="0"/>
            </a:endParaRPr>
          </a:p>
        </p:txBody>
      </p:sp>
      <p:sp>
        <p:nvSpPr>
          <p:cNvPr id="3" name="Title 2"/>
          <p:cNvSpPr>
            <a:spLocks noGrp="1"/>
          </p:cNvSpPr>
          <p:nvPr>
            <p:ph type="title"/>
          </p:nvPr>
        </p:nvSpPr>
        <p:spPr>
          <a:xfrm>
            <a:off x="0" y="900394"/>
            <a:ext cx="8229600" cy="1143000"/>
          </a:xfrm>
        </p:spPr>
        <p:txBody>
          <a:bodyPr/>
          <a:lstStyle/>
          <a:p>
            <a:pPr algn="l"/>
            <a:r>
              <a:rPr lang="en-US" sz="4000" dirty="0" smtClean="0"/>
              <a:t>Which of the following is correct?</a:t>
            </a:r>
            <a:endParaRPr lang="en-US" sz="4000" dirty="0"/>
          </a:p>
        </p:txBody>
      </p:sp>
      <p:sp>
        <p:nvSpPr>
          <p:cNvPr id="26" name="Text Box 15"/>
          <p:cNvSpPr txBox="1">
            <a:spLocks noChangeArrowheads="1"/>
          </p:cNvSpPr>
          <p:nvPr/>
        </p:nvSpPr>
        <p:spPr bwMode="auto">
          <a:xfrm>
            <a:off x="3156586" y="2104354"/>
            <a:ext cx="673308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10000"/>
              </a:spcBef>
            </a:pPr>
            <a:r>
              <a:rPr lang="en-US" sz="3600" dirty="0">
                <a:solidFill>
                  <a:schemeClr val="tx2"/>
                </a:solidFill>
                <a:latin typeface="Calibri" pitchFamily="34" charset="0"/>
              </a:rPr>
              <a:t>		n</a:t>
            </a:r>
            <a:r>
              <a:rPr lang="en-US" sz="3600" baseline="-25000" dirty="0">
                <a:solidFill>
                  <a:schemeClr val="tx2"/>
                </a:solidFill>
                <a:latin typeface="Calibri" pitchFamily="34" charset="0"/>
              </a:rPr>
              <a:t>1</a:t>
            </a:r>
            <a:r>
              <a:rPr lang="en-US" sz="3600" dirty="0">
                <a:solidFill>
                  <a:schemeClr val="tx2"/>
                </a:solidFill>
                <a:latin typeface="Calibri" pitchFamily="34" charset="0"/>
              </a:rPr>
              <a:t> sin(</a:t>
            </a:r>
            <a:r>
              <a:rPr lang="en-US" sz="3600" dirty="0">
                <a:solidFill>
                  <a:schemeClr val="tx2"/>
                </a:solidFill>
                <a:latin typeface="Symbol" pitchFamily="18" charset="2"/>
              </a:rPr>
              <a:t>q</a:t>
            </a:r>
            <a:r>
              <a:rPr lang="en-US" sz="3600" baseline="-25000" dirty="0">
                <a:solidFill>
                  <a:schemeClr val="tx2"/>
                </a:solidFill>
                <a:latin typeface="Calibri" pitchFamily="34" charset="0"/>
              </a:rPr>
              <a:t>1</a:t>
            </a:r>
            <a:r>
              <a:rPr lang="en-US" sz="3600" dirty="0">
                <a:solidFill>
                  <a:schemeClr val="tx2"/>
                </a:solidFill>
                <a:latin typeface="Calibri" pitchFamily="34" charset="0"/>
              </a:rPr>
              <a:t>)= n</a:t>
            </a:r>
            <a:r>
              <a:rPr lang="en-US" sz="3600" baseline="-25000" dirty="0">
                <a:solidFill>
                  <a:schemeClr val="tx2"/>
                </a:solidFill>
                <a:latin typeface="Calibri" pitchFamily="34" charset="0"/>
              </a:rPr>
              <a:t>2</a:t>
            </a:r>
            <a:r>
              <a:rPr lang="en-US" sz="3600" dirty="0">
                <a:solidFill>
                  <a:schemeClr val="tx2"/>
                </a:solidFill>
                <a:latin typeface="Calibri" pitchFamily="34" charset="0"/>
              </a:rPr>
              <a:t> sin(</a:t>
            </a:r>
            <a:r>
              <a:rPr lang="en-US" sz="3600" dirty="0">
                <a:solidFill>
                  <a:schemeClr val="tx2"/>
                </a:solidFill>
                <a:latin typeface="Symbol" pitchFamily="18" charset="2"/>
              </a:rPr>
              <a:t>q</a:t>
            </a:r>
            <a:r>
              <a:rPr lang="en-US" sz="3600" baseline="-25000" dirty="0">
                <a:solidFill>
                  <a:schemeClr val="tx2"/>
                </a:solidFill>
                <a:latin typeface="Calibri" pitchFamily="34" charset="0"/>
              </a:rPr>
              <a:t>2</a:t>
            </a:r>
            <a:r>
              <a:rPr lang="en-US" sz="3600" dirty="0">
                <a:solidFill>
                  <a:schemeClr val="tx2"/>
                </a:solidFill>
                <a:latin typeface="Calibri" pitchFamily="34" charset="0"/>
              </a:rPr>
              <a:t>)</a:t>
            </a:r>
            <a:r>
              <a:rPr lang="en-US" sz="3600" dirty="0">
                <a:solidFill>
                  <a:schemeClr val="accent2"/>
                </a:solidFill>
                <a:latin typeface="Calibri" pitchFamily="34" charset="0"/>
              </a:rPr>
              <a:t> </a:t>
            </a:r>
          </a:p>
        </p:txBody>
      </p:sp>
      <p:sp>
        <p:nvSpPr>
          <p:cNvPr id="27" name="Rectangle 29"/>
          <p:cNvSpPr>
            <a:spLocks noChangeArrowheads="1"/>
          </p:cNvSpPr>
          <p:nvPr/>
        </p:nvSpPr>
        <p:spPr bwMode="auto">
          <a:xfrm>
            <a:off x="4911090" y="2128784"/>
            <a:ext cx="3931920" cy="762000"/>
          </a:xfrm>
          <a:prstGeom prst="rect">
            <a:avLst/>
          </a:prstGeom>
          <a:noFill/>
          <a:ln w="25400">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a:solidFill>
                <a:schemeClr val="tx2"/>
              </a:solidFill>
              <a:latin typeface="Calibri" pitchFamily="34" charset="0"/>
            </a:endParaRPr>
          </a:p>
        </p:txBody>
      </p:sp>
      <p:sp>
        <p:nvSpPr>
          <p:cNvPr id="28" name="Rectangle 2"/>
          <p:cNvSpPr txBox="1">
            <a:spLocks noChangeArrowheads="1"/>
          </p:cNvSpPr>
          <p:nvPr/>
        </p:nvSpPr>
        <p:spPr bwMode="auto">
          <a:xfrm>
            <a:off x="609600" y="0"/>
            <a:ext cx="80010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rgbClr val="558ED5"/>
                </a:solidFill>
                <a:latin typeface="+mj-lt"/>
                <a:ea typeface="+mj-ea"/>
                <a:cs typeface="+mj-cs"/>
              </a:defRPr>
            </a:lvl1pPr>
            <a:lvl2pPr algn="ctr" rtl="0" eaLnBrk="0" fontAlgn="base" hangingPunct="0">
              <a:spcBef>
                <a:spcPct val="0"/>
              </a:spcBef>
              <a:spcAft>
                <a:spcPct val="0"/>
              </a:spcAft>
              <a:defRPr sz="4400">
                <a:solidFill>
                  <a:srgbClr val="558ED5"/>
                </a:solidFill>
                <a:latin typeface="Calibri" pitchFamily="34" charset="0"/>
              </a:defRPr>
            </a:lvl2pPr>
            <a:lvl3pPr algn="ctr" rtl="0" eaLnBrk="0" fontAlgn="base" hangingPunct="0">
              <a:spcBef>
                <a:spcPct val="0"/>
              </a:spcBef>
              <a:spcAft>
                <a:spcPct val="0"/>
              </a:spcAft>
              <a:defRPr sz="4400">
                <a:solidFill>
                  <a:srgbClr val="558ED5"/>
                </a:solidFill>
                <a:latin typeface="Calibri" pitchFamily="34" charset="0"/>
              </a:defRPr>
            </a:lvl3pPr>
            <a:lvl4pPr algn="ctr" rtl="0" eaLnBrk="0" fontAlgn="base" hangingPunct="0">
              <a:spcBef>
                <a:spcPct val="0"/>
              </a:spcBef>
              <a:spcAft>
                <a:spcPct val="0"/>
              </a:spcAft>
              <a:defRPr sz="4400">
                <a:solidFill>
                  <a:srgbClr val="558ED5"/>
                </a:solidFill>
                <a:latin typeface="Calibri" pitchFamily="34" charset="0"/>
              </a:defRPr>
            </a:lvl4pPr>
            <a:lvl5pPr algn="ctr" rtl="0" eaLnBrk="0" fontAlgn="base" hangingPunct="0">
              <a:spcBef>
                <a:spcPct val="0"/>
              </a:spcBef>
              <a:spcAft>
                <a:spcPct val="0"/>
              </a:spcAft>
              <a:defRPr sz="4400">
                <a:solidFill>
                  <a:srgbClr val="558ED5"/>
                </a:solidFill>
                <a:latin typeface="Calibri" pitchFamily="34" charset="0"/>
              </a:defRPr>
            </a:lvl5pPr>
            <a:lvl6pPr marL="457200" algn="ctr" rtl="0" fontAlgn="base">
              <a:spcBef>
                <a:spcPct val="0"/>
              </a:spcBef>
              <a:spcAft>
                <a:spcPct val="0"/>
              </a:spcAft>
              <a:defRPr sz="4400">
                <a:solidFill>
                  <a:srgbClr val="558ED5"/>
                </a:solidFill>
                <a:latin typeface="Calibri" pitchFamily="34" charset="0"/>
              </a:defRPr>
            </a:lvl6pPr>
            <a:lvl7pPr marL="914400" algn="ctr" rtl="0" fontAlgn="base">
              <a:spcBef>
                <a:spcPct val="0"/>
              </a:spcBef>
              <a:spcAft>
                <a:spcPct val="0"/>
              </a:spcAft>
              <a:defRPr sz="4400">
                <a:solidFill>
                  <a:srgbClr val="558ED5"/>
                </a:solidFill>
                <a:latin typeface="Calibri" pitchFamily="34" charset="0"/>
              </a:defRPr>
            </a:lvl7pPr>
            <a:lvl8pPr marL="1371600" algn="ctr" rtl="0" fontAlgn="base">
              <a:spcBef>
                <a:spcPct val="0"/>
              </a:spcBef>
              <a:spcAft>
                <a:spcPct val="0"/>
              </a:spcAft>
              <a:defRPr sz="4400">
                <a:solidFill>
                  <a:srgbClr val="558ED5"/>
                </a:solidFill>
                <a:latin typeface="Calibri" pitchFamily="34" charset="0"/>
              </a:defRPr>
            </a:lvl8pPr>
            <a:lvl9pPr marL="1828800" algn="ctr" rtl="0" fontAlgn="base">
              <a:spcBef>
                <a:spcPct val="0"/>
              </a:spcBef>
              <a:spcAft>
                <a:spcPct val="0"/>
              </a:spcAft>
              <a:defRPr sz="4400">
                <a:solidFill>
                  <a:srgbClr val="558ED5"/>
                </a:solidFill>
                <a:latin typeface="Calibri" pitchFamily="34" charset="0"/>
              </a:defRPr>
            </a:lvl9pPr>
          </a:lstStyle>
          <a:p>
            <a:pPr algn="l" eaLnBrk="1" hangingPunct="1"/>
            <a:r>
              <a:rPr lang="en-US" sz="4000" dirty="0" smtClean="0">
                <a:latin typeface="Arial Rounded MT Bold" pitchFamily="34" charset="0"/>
              </a:rPr>
              <a:t>Checkpoint</a:t>
            </a:r>
            <a:br>
              <a:rPr lang="en-US" sz="4000" dirty="0" smtClean="0">
                <a:latin typeface="Arial Rounded MT Bold" pitchFamily="34" charset="0"/>
              </a:rPr>
            </a:br>
            <a:r>
              <a:rPr lang="en-US" sz="4000" dirty="0" smtClean="0">
                <a:latin typeface="Arial Rounded MT Bold" pitchFamily="34" charset="0"/>
              </a:rPr>
              <a:t>Refraction </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07890"/>
                                        </p:tgtEl>
                                        <p:attrNameLst>
                                          <p:attrName>style.visibility</p:attrName>
                                        </p:attrNameLst>
                                      </p:cBhvr>
                                      <p:to>
                                        <p:strVal val="visible"/>
                                      </p:to>
                                    </p:set>
                                    <p:anim calcmode="lin" valueType="num">
                                      <p:cBhvr additive="base">
                                        <p:cTn id="7" dur="500" fill="hold"/>
                                        <p:tgtEl>
                                          <p:spTgt spid="207890"/>
                                        </p:tgtEl>
                                        <p:attrNameLst>
                                          <p:attrName>ppt_x</p:attrName>
                                        </p:attrNameLst>
                                      </p:cBhvr>
                                      <p:tavLst>
                                        <p:tav tm="0">
                                          <p:val>
                                            <p:strVal val="#ppt_x"/>
                                          </p:val>
                                        </p:tav>
                                        <p:tav tm="100000">
                                          <p:val>
                                            <p:strVal val="#ppt_x"/>
                                          </p:val>
                                        </p:tav>
                                      </p:tavLst>
                                    </p:anim>
                                    <p:anim calcmode="lin" valueType="num">
                                      <p:cBhvr additive="base">
                                        <p:cTn id="8" dur="500" fill="hold"/>
                                        <p:tgtEl>
                                          <p:spTgt spid="207890"/>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07894"/>
                                        </p:tgtEl>
                                        <p:attrNameLst>
                                          <p:attrName>style.visibility</p:attrName>
                                        </p:attrNameLst>
                                      </p:cBhvr>
                                      <p:to>
                                        <p:strVal val="visible"/>
                                      </p:to>
                                    </p:set>
                                    <p:anim calcmode="lin" valueType="num">
                                      <p:cBhvr additive="base">
                                        <p:cTn id="13" dur="500" fill="hold"/>
                                        <p:tgtEl>
                                          <p:spTgt spid="207894"/>
                                        </p:tgtEl>
                                        <p:attrNameLst>
                                          <p:attrName>ppt_x</p:attrName>
                                        </p:attrNameLst>
                                      </p:cBhvr>
                                      <p:tavLst>
                                        <p:tav tm="0">
                                          <p:val>
                                            <p:strVal val="#ppt_x"/>
                                          </p:val>
                                        </p:tav>
                                        <p:tav tm="100000">
                                          <p:val>
                                            <p:strVal val="#ppt_x"/>
                                          </p:val>
                                        </p:tav>
                                      </p:tavLst>
                                    </p:anim>
                                    <p:anim calcmode="lin" valueType="num">
                                      <p:cBhvr additive="base">
                                        <p:cTn id="14" dur="500" fill="hold"/>
                                        <p:tgtEl>
                                          <p:spTgt spid="207894"/>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207891"/>
                                        </p:tgtEl>
                                        <p:attrNameLst>
                                          <p:attrName>style.visibility</p:attrName>
                                        </p:attrNameLst>
                                      </p:cBhvr>
                                      <p:to>
                                        <p:strVal val="visible"/>
                                      </p:to>
                                    </p:set>
                                    <p:anim calcmode="lin" valueType="num">
                                      <p:cBhvr additive="base">
                                        <p:cTn id="19" dur="500" fill="hold"/>
                                        <p:tgtEl>
                                          <p:spTgt spid="207891"/>
                                        </p:tgtEl>
                                        <p:attrNameLst>
                                          <p:attrName>ppt_x</p:attrName>
                                        </p:attrNameLst>
                                      </p:cBhvr>
                                      <p:tavLst>
                                        <p:tav tm="0">
                                          <p:val>
                                            <p:strVal val="1+#ppt_w/2"/>
                                          </p:val>
                                        </p:tav>
                                        <p:tav tm="100000">
                                          <p:val>
                                            <p:strVal val="#ppt_x"/>
                                          </p:val>
                                        </p:tav>
                                      </p:tavLst>
                                    </p:anim>
                                    <p:anim calcmode="lin" valueType="num">
                                      <p:cBhvr additive="base">
                                        <p:cTn id="20" dur="500" fill="hold"/>
                                        <p:tgtEl>
                                          <p:spTgt spid="207891"/>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207892"/>
                                        </p:tgtEl>
                                        <p:attrNameLst>
                                          <p:attrName>style.visibility</p:attrName>
                                        </p:attrNameLst>
                                      </p:cBhvr>
                                      <p:to>
                                        <p:strVal val="visible"/>
                                      </p:to>
                                    </p:set>
                                    <p:anim calcmode="lin" valueType="num">
                                      <p:cBhvr additive="base">
                                        <p:cTn id="25" dur="500" fill="hold"/>
                                        <p:tgtEl>
                                          <p:spTgt spid="207892"/>
                                        </p:tgtEl>
                                        <p:attrNameLst>
                                          <p:attrName>ppt_x</p:attrName>
                                        </p:attrNameLst>
                                      </p:cBhvr>
                                      <p:tavLst>
                                        <p:tav tm="0">
                                          <p:val>
                                            <p:strVal val="1+#ppt_w/2"/>
                                          </p:val>
                                        </p:tav>
                                        <p:tav tm="100000">
                                          <p:val>
                                            <p:strVal val="#ppt_x"/>
                                          </p:val>
                                        </p:tav>
                                      </p:tavLst>
                                    </p:anim>
                                    <p:anim calcmode="lin" valueType="num">
                                      <p:cBhvr additive="base">
                                        <p:cTn id="26" dur="500" fill="hold"/>
                                        <p:tgtEl>
                                          <p:spTgt spid="207892"/>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207893"/>
                                        </p:tgtEl>
                                        <p:attrNameLst>
                                          <p:attrName>style.visibility</p:attrName>
                                        </p:attrNameLst>
                                      </p:cBhvr>
                                      <p:to>
                                        <p:strVal val="visible"/>
                                      </p:to>
                                    </p:set>
                                    <p:anim calcmode="lin" valueType="num">
                                      <p:cBhvr additive="base">
                                        <p:cTn id="31" dur="500" fill="hold"/>
                                        <p:tgtEl>
                                          <p:spTgt spid="207893"/>
                                        </p:tgtEl>
                                        <p:attrNameLst>
                                          <p:attrName>ppt_x</p:attrName>
                                        </p:attrNameLst>
                                      </p:cBhvr>
                                      <p:tavLst>
                                        <p:tav tm="0">
                                          <p:val>
                                            <p:strVal val="1+#ppt_w/2"/>
                                          </p:val>
                                        </p:tav>
                                        <p:tav tm="100000">
                                          <p:val>
                                            <p:strVal val="#ppt_x"/>
                                          </p:val>
                                        </p:tav>
                                      </p:tavLst>
                                    </p:anim>
                                    <p:anim calcmode="lin" valueType="num">
                                      <p:cBhvr additive="base">
                                        <p:cTn id="32" dur="500" fill="hold"/>
                                        <p:tgtEl>
                                          <p:spTgt spid="207893"/>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grpId="0" nodeType="click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up)">
                                      <p:cBhvr>
                                        <p:cTn id="3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7890" grpId="0" autoUpdateAnimBg="0"/>
      <p:bldP spid="207891" grpId="0" autoUpdateAnimBg="0"/>
      <p:bldP spid="207892" grpId="0" autoUpdateAnimBg="0"/>
      <p:bldP spid="207893" grpId="0" autoUpdateAnimBg="0"/>
      <p:bldP spid="207894" grpId="0" animBg="1"/>
      <p:bldP spid="26" grpId="0" autoUpdateAnimBg="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6225" y="304800"/>
            <a:ext cx="8534400" cy="1143000"/>
          </a:xfrm>
        </p:spPr>
        <p:txBody>
          <a:bodyPr/>
          <a:lstStyle/>
          <a:p>
            <a:pPr algn="l"/>
            <a:r>
              <a:rPr lang="en-US" sz="4000" dirty="0" smtClean="0"/>
              <a:t>Beacon </a:t>
            </a:r>
            <a:br>
              <a:rPr lang="en-US" sz="4000" dirty="0" smtClean="0"/>
            </a:br>
            <a:r>
              <a:rPr lang="en-US" sz="4000" dirty="0" smtClean="0"/>
              <a:t>Checkpoint</a:t>
            </a:r>
            <a:endParaRPr lang="en-US" sz="4000" dirty="0"/>
          </a:p>
        </p:txBody>
      </p:sp>
      <p:pic>
        <p:nvPicPr>
          <p:cNvPr id="778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2200" y="228600"/>
            <a:ext cx="2638425" cy="20033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380999" y="2231989"/>
            <a:ext cx="8429625" cy="3539430"/>
          </a:xfrm>
          <a:prstGeom prst="rect">
            <a:avLst/>
          </a:prstGeom>
        </p:spPr>
        <p:txBody>
          <a:bodyPr wrap="square">
            <a:spAutoFit/>
          </a:bodyPr>
          <a:lstStyle/>
          <a:p>
            <a:r>
              <a:rPr lang="en-US" sz="2800" b="1" dirty="0"/>
              <a:t>A beacon in a lighthouse is to produce a parallel beam of light. The beacon consists of a bulb and a converging lens</a:t>
            </a:r>
            <a:r>
              <a:rPr lang="en-US" sz="2800" b="1" dirty="0" smtClean="0"/>
              <a:t>. Where should the bulb be placed?</a:t>
            </a:r>
          </a:p>
          <a:p>
            <a:endParaRPr lang="en-US" sz="2800" b="1" dirty="0"/>
          </a:p>
          <a:p>
            <a:pPr marL="514350" indent="-514350">
              <a:buAutoNum type="alphaUcPeriod"/>
            </a:pPr>
            <a:r>
              <a:rPr lang="en-US" sz="2800" b="1" dirty="0" smtClean="0"/>
              <a:t>Outside the focal point</a:t>
            </a:r>
          </a:p>
          <a:p>
            <a:pPr marL="514350" indent="-514350">
              <a:buAutoNum type="alphaUcPeriod"/>
            </a:pPr>
            <a:r>
              <a:rPr lang="en-US" sz="2800" b="1" dirty="0" smtClean="0"/>
              <a:t>At the focal point</a:t>
            </a:r>
          </a:p>
          <a:p>
            <a:pPr marL="514350" indent="-514350">
              <a:buAutoNum type="alphaUcPeriod"/>
            </a:pPr>
            <a:r>
              <a:rPr lang="en-US" sz="2800" b="1" dirty="0" smtClean="0"/>
              <a:t>Inside the focal point</a:t>
            </a:r>
            <a:endParaRPr lang="en-US" sz="2800" dirty="0"/>
          </a:p>
        </p:txBody>
      </p:sp>
      <p:sp>
        <p:nvSpPr>
          <p:cNvPr id="6" name="Oval 5"/>
          <p:cNvSpPr/>
          <p:nvPr/>
        </p:nvSpPr>
        <p:spPr>
          <a:xfrm>
            <a:off x="304800" y="4777740"/>
            <a:ext cx="3962401" cy="533400"/>
          </a:xfrm>
          <a:prstGeom prst="ellipse">
            <a:avLst/>
          </a:prstGeom>
          <a:noFill/>
          <a:ln w="349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4063668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ChangeArrowheads="1"/>
          </p:cNvSpPr>
          <p:nvPr>
            <p:ph type="title"/>
          </p:nvPr>
        </p:nvSpPr>
        <p:spPr>
          <a:xfrm>
            <a:off x="685800" y="38100"/>
            <a:ext cx="7772400" cy="1143000"/>
          </a:xfrm>
        </p:spPr>
        <p:txBody>
          <a:bodyPr rtlCol="0">
            <a:normAutofit fontScale="90000"/>
          </a:bodyPr>
          <a:lstStyle/>
          <a:p>
            <a:pPr algn="l" fontAlgn="auto">
              <a:spcAft>
                <a:spcPts val="0"/>
              </a:spcAft>
              <a:defRPr/>
            </a:pPr>
            <a:r>
              <a:rPr lang="en-US" dirty="0" smtClean="0">
                <a:solidFill>
                  <a:schemeClr val="tx2">
                    <a:lumMod val="60000"/>
                    <a:lumOff val="40000"/>
                  </a:schemeClr>
                </a:solidFill>
                <a:latin typeface="Arial Rounded MT Bold" pitchFamily="34" charset="0"/>
              </a:rPr>
              <a:t>Lens in Water</a:t>
            </a:r>
            <a:r>
              <a:rPr lang="en-US" dirty="0">
                <a:solidFill>
                  <a:schemeClr val="tx2">
                    <a:lumMod val="60000"/>
                    <a:lumOff val="40000"/>
                  </a:schemeClr>
                </a:solidFill>
                <a:latin typeface="Arial Rounded MT Bold" pitchFamily="34" charset="0"/>
              </a:rPr>
              <a:t/>
            </a:r>
            <a:br>
              <a:rPr lang="en-US" dirty="0">
                <a:solidFill>
                  <a:schemeClr val="tx2">
                    <a:lumMod val="60000"/>
                    <a:lumOff val="40000"/>
                  </a:schemeClr>
                </a:solidFill>
                <a:latin typeface="Arial Rounded MT Bold" pitchFamily="34" charset="0"/>
              </a:rPr>
            </a:br>
            <a:r>
              <a:rPr lang="en-US" dirty="0" smtClean="0">
                <a:solidFill>
                  <a:schemeClr val="tx2">
                    <a:lumMod val="60000"/>
                    <a:lumOff val="40000"/>
                  </a:schemeClr>
                </a:solidFill>
                <a:latin typeface="Arial Rounded MT Bold" pitchFamily="34" charset="0"/>
              </a:rPr>
              <a:t>Checkpoint</a:t>
            </a:r>
            <a:endParaRPr lang="en-US" dirty="0">
              <a:solidFill>
                <a:schemeClr val="tx2">
                  <a:lumMod val="60000"/>
                  <a:lumOff val="40000"/>
                </a:schemeClr>
              </a:solidFill>
              <a:latin typeface="Arial Rounded MT Bold" pitchFamily="34" charset="0"/>
            </a:endParaRPr>
          </a:p>
        </p:txBody>
      </p:sp>
      <p:sp>
        <p:nvSpPr>
          <p:cNvPr id="128016" name="Line 16"/>
          <p:cNvSpPr>
            <a:spLocks noChangeShapeType="1"/>
          </p:cNvSpPr>
          <p:nvPr/>
        </p:nvSpPr>
        <p:spPr bwMode="auto">
          <a:xfrm rot="-38109">
            <a:off x="5789613" y="2409825"/>
            <a:ext cx="700087" cy="342900"/>
          </a:xfrm>
          <a:prstGeom prst="line">
            <a:avLst/>
          </a:prstGeom>
          <a:noFill/>
          <a:ln w="9525">
            <a:solidFill>
              <a:schemeClr val="tx1"/>
            </a:solidFill>
            <a:round/>
            <a:headEnd/>
            <a:tailEnd/>
          </a:ln>
        </p:spPr>
        <p:txBody>
          <a:bodyPr/>
          <a:lstStyle/>
          <a:p>
            <a:endParaRPr lang="en-US"/>
          </a:p>
        </p:txBody>
      </p:sp>
      <p:sp>
        <p:nvSpPr>
          <p:cNvPr id="128018" name="Line 18"/>
          <p:cNvSpPr>
            <a:spLocks noChangeShapeType="1"/>
          </p:cNvSpPr>
          <p:nvPr/>
        </p:nvSpPr>
        <p:spPr bwMode="auto">
          <a:xfrm rot="432967" flipV="1">
            <a:off x="6519863" y="2643188"/>
            <a:ext cx="477837" cy="147637"/>
          </a:xfrm>
          <a:prstGeom prst="line">
            <a:avLst/>
          </a:prstGeom>
          <a:noFill/>
          <a:ln w="9525">
            <a:solidFill>
              <a:schemeClr val="tx1"/>
            </a:solidFill>
            <a:round/>
            <a:headEnd/>
            <a:tailEnd/>
          </a:ln>
        </p:spPr>
        <p:txBody>
          <a:bodyPr/>
          <a:lstStyle/>
          <a:p>
            <a:endParaRPr lang="en-US"/>
          </a:p>
        </p:txBody>
      </p:sp>
      <p:sp>
        <p:nvSpPr>
          <p:cNvPr id="128019" name="Line 19"/>
          <p:cNvSpPr>
            <a:spLocks noChangeShapeType="1"/>
          </p:cNvSpPr>
          <p:nvPr/>
        </p:nvSpPr>
        <p:spPr bwMode="auto">
          <a:xfrm rot="719572">
            <a:off x="6667500" y="2889250"/>
            <a:ext cx="1874838" cy="585788"/>
          </a:xfrm>
          <a:prstGeom prst="line">
            <a:avLst/>
          </a:prstGeom>
          <a:noFill/>
          <a:ln w="28575">
            <a:solidFill>
              <a:srgbClr val="FF0000"/>
            </a:solidFill>
            <a:round/>
            <a:headEnd/>
            <a:tailEnd type="triangle" w="med" len="med"/>
          </a:ln>
        </p:spPr>
        <p:txBody>
          <a:bodyPr/>
          <a:lstStyle/>
          <a:p>
            <a:endParaRPr lang="en-US"/>
          </a:p>
        </p:txBody>
      </p:sp>
      <p:grpSp>
        <p:nvGrpSpPr>
          <p:cNvPr id="2" name="Group 32"/>
          <p:cNvGrpSpPr>
            <a:grpSpLocks/>
          </p:cNvGrpSpPr>
          <p:nvPr/>
        </p:nvGrpSpPr>
        <p:grpSpPr bwMode="auto">
          <a:xfrm rot="339515">
            <a:off x="6132513" y="2609850"/>
            <a:ext cx="627062" cy="71438"/>
            <a:chOff x="2617" y="1704"/>
            <a:chExt cx="450" cy="54"/>
          </a:xfrm>
        </p:grpSpPr>
        <p:sp>
          <p:nvSpPr>
            <p:cNvPr id="18463" name="Line 17"/>
            <p:cNvSpPr>
              <a:spLocks noChangeShapeType="1"/>
            </p:cNvSpPr>
            <p:nvPr/>
          </p:nvSpPr>
          <p:spPr bwMode="auto">
            <a:xfrm>
              <a:off x="2617" y="1704"/>
              <a:ext cx="450" cy="54"/>
            </a:xfrm>
            <a:prstGeom prst="line">
              <a:avLst/>
            </a:prstGeom>
            <a:noFill/>
            <a:ln w="28575">
              <a:solidFill>
                <a:srgbClr val="FF0000"/>
              </a:solidFill>
              <a:round/>
              <a:headEnd/>
              <a:tailEnd/>
            </a:ln>
          </p:spPr>
          <p:txBody>
            <a:bodyPr/>
            <a:lstStyle/>
            <a:p>
              <a:endParaRPr lang="en-US"/>
            </a:p>
          </p:txBody>
        </p:sp>
        <p:sp>
          <p:nvSpPr>
            <p:cNvPr id="18464" name="Line 20"/>
            <p:cNvSpPr>
              <a:spLocks noChangeShapeType="1"/>
            </p:cNvSpPr>
            <p:nvPr/>
          </p:nvSpPr>
          <p:spPr bwMode="auto">
            <a:xfrm>
              <a:off x="2843" y="1731"/>
              <a:ext cx="133" cy="16"/>
            </a:xfrm>
            <a:prstGeom prst="line">
              <a:avLst/>
            </a:prstGeom>
            <a:noFill/>
            <a:ln w="28575">
              <a:solidFill>
                <a:srgbClr val="FF0000"/>
              </a:solidFill>
              <a:round/>
              <a:headEnd/>
              <a:tailEnd type="triangle" w="med" len="med"/>
            </a:ln>
          </p:spPr>
          <p:txBody>
            <a:bodyPr/>
            <a:lstStyle/>
            <a:p>
              <a:endParaRPr lang="en-US"/>
            </a:p>
          </p:txBody>
        </p:sp>
      </p:grpSp>
      <p:grpSp>
        <p:nvGrpSpPr>
          <p:cNvPr id="18439" name="Group 31"/>
          <p:cNvGrpSpPr>
            <a:grpSpLocks/>
          </p:cNvGrpSpPr>
          <p:nvPr/>
        </p:nvGrpSpPr>
        <p:grpSpPr bwMode="auto">
          <a:xfrm>
            <a:off x="5737225" y="2082800"/>
            <a:ext cx="1368425" cy="2225675"/>
            <a:chOff x="720" y="2204"/>
            <a:chExt cx="853" cy="1476"/>
          </a:xfrm>
        </p:grpSpPr>
        <p:sp>
          <p:nvSpPr>
            <p:cNvPr id="18461" name="Arc 29"/>
            <p:cNvSpPr>
              <a:spLocks/>
            </p:cNvSpPr>
            <p:nvPr/>
          </p:nvSpPr>
          <p:spPr bwMode="auto">
            <a:xfrm flipH="1">
              <a:off x="908" y="2204"/>
              <a:ext cx="665" cy="1472"/>
            </a:xfrm>
            <a:custGeom>
              <a:avLst/>
              <a:gdLst>
                <a:gd name="T0" fmla="*/ 439 w 21600"/>
                <a:gd name="T1" fmla="*/ 0 h 32270"/>
                <a:gd name="T2" fmla="*/ 446 w 21600"/>
                <a:gd name="T3" fmla="*/ 1472 h 32270"/>
                <a:gd name="T4" fmla="*/ 0 w 21600"/>
                <a:gd name="T5" fmla="*/ 741 h 32270"/>
                <a:gd name="T6" fmla="*/ 0 60000 65536"/>
                <a:gd name="T7" fmla="*/ 0 60000 65536"/>
                <a:gd name="T8" fmla="*/ 0 60000 65536"/>
                <a:gd name="T9" fmla="*/ 0 w 21600"/>
                <a:gd name="T10" fmla="*/ 0 h 32270"/>
                <a:gd name="T11" fmla="*/ 21600 w 21600"/>
                <a:gd name="T12" fmla="*/ 32270 h 32270"/>
              </a:gdLst>
              <a:ahLst/>
              <a:cxnLst>
                <a:cxn ang="T6">
                  <a:pos x="T0" y="T1"/>
                </a:cxn>
                <a:cxn ang="T7">
                  <a:pos x="T2" y="T3"/>
                </a:cxn>
                <a:cxn ang="T8">
                  <a:pos x="T4" y="T5"/>
                </a:cxn>
              </a:cxnLst>
              <a:rect l="T9" t="T10" r="T11" b="T12"/>
              <a:pathLst>
                <a:path w="21600" h="32270" fill="none" extrusionOk="0">
                  <a:moveTo>
                    <a:pt x="14246" y="-1"/>
                  </a:moveTo>
                  <a:cubicBezTo>
                    <a:pt x="18920" y="4101"/>
                    <a:pt x="21600" y="10017"/>
                    <a:pt x="21600" y="16236"/>
                  </a:cubicBezTo>
                  <a:cubicBezTo>
                    <a:pt x="21600" y="22348"/>
                    <a:pt x="19010" y="28174"/>
                    <a:pt x="14473" y="32270"/>
                  </a:cubicBezTo>
                </a:path>
                <a:path w="21600" h="32270" stroke="0" extrusionOk="0">
                  <a:moveTo>
                    <a:pt x="14246" y="-1"/>
                  </a:moveTo>
                  <a:cubicBezTo>
                    <a:pt x="18920" y="4101"/>
                    <a:pt x="21600" y="10017"/>
                    <a:pt x="21600" y="16236"/>
                  </a:cubicBezTo>
                  <a:cubicBezTo>
                    <a:pt x="21600" y="22348"/>
                    <a:pt x="19010" y="28174"/>
                    <a:pt x="14473" y="32270"/>
                  </a:cubicBezTo>
                  <a:lnTo>
                    <a:pt x="0" y="16236"/>
                  </a:lnTo>
                  <a:close/>
                </a:path>
              </a:pathLst>
            </a:custGeom>
            <a:noFill/>
            <a:ln w="9525">
              <a:solidFill>
                <a:schemeClr val="tx1"/>
              </a:solidFill>
              <a:round/>
              <a:headEnd/>
              <a:tailEnd/>
            </a:ln>
          </p:spPr>
          <p:txBody>
            <a:bodyPr wrap="none" anchor="ctr"/>
            <a:lstStyle/>
            <a:p>
              <a:endParaRPr lang="en-US"/>
            </a:p>
          </p:txBody>
        </p:sp>
        <p:sp>
          <p:nvSpPr>
            <p:cNvPr id="18462" name="Arc 30"/>
            <p:cNvSpPr>
              <a:spLocks/>
            </p:cNvSpPr>
            <p:nvPr/>
          </p:nvSpPr>
          <p:spPr bwMode="auto">
            <a:xfrm>
              <a:off x="720" y="2208"/>
              <a:ext cx="665" cy="1472"/>
            </a:xfrm>
            <a:custGeom>
              <a:avLst/>
              <a:gdLst>
                <a:gd name="T0" fmla="*/ 439 w 21600"/>
                <a:gd name="T1" fmla="*/ 0 h 32270"/>
                <a:gd name="T2" fmla="*/ 446 w 21600"/>
                <a:gd name="T3" fmla="*/ 1472 h 32270"/>
                <a:gd name="T4" fmla="*/ 0 w 21600"/>
                <a:gd name="T5" fmla="*/ 741 h 32270"/>
                <a:gd name="T6" fmla="*/ 0 60000 65536"/>
                <a:gd name="T7" fmla="*/ 0 60000 65536"/>
                <a:gd name="T8" fmla="*/ 0 60000 65536"/>
                <a:gd name="T9" fmla="*/ 0 w 21600"/>
                <a:gd name="T10" fmla="*/ 0 h 32270"/>
                <a:gd name="T11" fmla="*/ 21600 w 21600"/>
                <a:gd name="T12" fmla="*/ 32270 h 32270"/>
              </a:gdLst>
              <a:ahLst/>
              <a:cxnLst>
                <a:cxn ang="T6">
                  <a:pos x="T0" y="T1"/>
                </a:cxn>
                <a:cxn ang="T7">
                  <a:pos x="T2" y="T3"/>
                </a:cxn>
                <a:cxn ang="T8">
                  <a:pos x="T4" y="T5"/>
                </a:cxn>
              </a:cxnLst>
              <a:rect l="T9" t="T10" r="T11" b="T12"/>
              <a:pathLst>
                <a:path w="21600" h="32270" fill="none" extrusionOk="0">
                  <a:moveTo>
                    <a:pt x="14246" y="-1"/>
                  </a:moveTo>
                  <a:cubicBezTo>
                    <a:pt x="18920" y="4101"/>
                    <a:pt x="21600" y="10017"/>
                    <a:pt x="21600" y="16236"/>
                  </a:cubicBezTo>
                  <a:cubicBezTo>
                    <a:pt x="21600" y="22348"/>
                    <a:pt x="19010" y="28174"/>
                    <a:pt x="14473" y="32270"/>
                  </a:cubicBezTo>
                </a:path>
                <a:path w="21600" h="32270" stroke="0" extrusionOk="0">
                  <a:moveTo>
                    <a:pt x="14246" y="-1"/>
                  </a:moveTo>
                  <a:cubicBezTo>
                    <a:pt x="18920" y="4101"/>
                    <a:pt x="21600" y="10017"/>
                    <a:pt x="21600" y="16236"/>
                  </a:cubicBezTo>
                  <a:cubicBezTo>
                    <a:pt x="21600" y="22348"/>
                    <a:pt x="19010" y="28174"/>
                    <a:pt x="14473" y="32270"/>
                  </a:cubicBezTo>
                  <a:lnTo>
                    <a:pt x="0" y="16236"/>
                  </a:lnTo>
                  <a:close/>
                </a:path>
              </a:pathLst>
            </a:custGeom>
            <a:noFill/>
            <a:ln w="9525">
              <a:solidFill>
                <a:schemeClr val="tx1"/>
              </a:solidFill>
              <a:round/>
              <a:headEnd/>
              <a:tailEnd/>
            </a:ln>
          </p:spPr>
          <p:txBody>
            <a:bodyPr wrap="none" anchor="ctr"/>
            <a:lstStyle/>
            <a:p>
              <a:endParaRPr lang="en-US"/>
            </a:p>
          </p:txBody>
        </p:sp>
      </p:grpSp>
      <p:sp>
        <p:nvSpPr>
          <p:cNvPr id="128036" name="Line 36"/>
          <p:cNvSpPr>
            <a:spLocks noChangeShapeType="1"/>
          </p:cNvSpPr>
          <p:nvPr/>
        </p:nvSpPr>
        <p:spPr bwMode="auto">
          <a:xfrm rot="38109" flipV="1">
            <a:off x="5789613" y="3633788"/>
            <a:ext cx="700087" cy="342900"/>
          </a:xfrm>
          <a:prstGeom prst="line">
            <a:avLst/>
          </a:prstGeom>
          <a:noFill/>
          <a:ln w="9525">
            <a:solidFill>
              <a:schemeClr val="tx1"/>
            </a:solidFill>
            <a:round/>
            <a:headEnd/>
            <a:tailEnd/>
          </a:ln>
        </p:spPr>
        <p:txBody>
          <a:bodyPr/>
          <a:lstStyle/>
          <a:p>
            <a:endParaRPr lang="en-US"/>
          </a:p>
        </p:txBody>
      </p:sp>
      <p:sp>
        <p:nvSpPr>
          <p:cNvPr id="128037" name="Line 37"/>
          <p:cNvSpPr>
            <a:spLocks noChangeShapeType="1"/>
          </p:cNvSpPr>
          <p:nvPr/>
        </p:nvSpPr>
        <p:spPr bwMode="auto">
          <a:xfrm rot="-432967">
            <a:off x="6519863" y="3595688"/>
            <a:ext cx="477837" cy="147637"/>
          </a:xfrm>
          <a:prstGeom prst="line">
            <a:avLst/>
          </a:prstGeom>
          <a:noFill/>
          <a:ln w="9525">
            <a:solidFill>
              <a:schemeClr val="tx1"/>
            </a:solidFill>
            <a:round/>
            <a:headEnd/>
            <a:tailEnd/>
          </a:ln>
        </p:spPr>
        <p:txBody>
          <a:bodyPr/>
          <a:lstStyle/>
          <a:p>
            <a:endParaRPr lang="en-US"/>
          </a:p>
        </p:txBody>
      </p:sp>
      <p:sp>
        <p:nvSpPr>
          <p:cNvPr id="128038" name="Line 38"/>
          <p:cNvSpPr>
            <a:spLocks noChangeShapeType="1"/>
          </p:cNvSpPr>
          <p:nvPr/>
        </p:nvSpPr>
        <p:spPr bwMode="auto">
          <a:xfrm rot="20880428" flipV="1">
            <a:off x="6667500" y="2909888"/>
            <a:ext cx="1874838" cy="585787"/>
          </a:xfrm>
          <a:prstGeom prst="line">
            <a:avLst/>
          </a:prstGeom>
          <a:noFill/>
          <a:ln w="28575">
            <a:solidFill>
              <a:srgbClr val="FF0000"/>
            </a:solidFill>
            <a:round/>
            <a:headEnd/>
            <a:tailEnd type="triangle" w="med" len="med"/>
          </a:ln>
        </p:spPr>
        <p:txBody>
          <a:bodyPr/>
          <a:lstStyle/>
          <a:p>
            <a:endParaRPr lang="en-US"/>
          </a:p>
        </p:txBody>
      </p:sp>
      <p:grpSp>
        <p:nvGrpSpPr>
          <p:cNvPr id="4" name="Group 39"/>
          <p:cNvGrpSpPr>
            <a:grpSpLocks/>
          </p:cNvGrpSpPr>
          <p:nvPr/>
        </p:nvGrpSpPr>
        <p:grpSpPr bwMode="auto">
          <a:xfrm rot="21260485" flipV="1">
            <a:off x="6132513" y="3705225"/>
            <a:ext cx="627062" cy="71438"/>
            <a:chOff x="2617" y="1704"/>
            <a:chExt cx="450" cy="54"/>
          </a:xfrm>
        </p:grpSpPr>
        <p:sp>
          <p:nvSpPr>
            <p:cNvPr id="18459" name="Line 40"/>
            <p:cNvSpPr>
              <a:spLocks noChangeShapeType="1"/>
            </p:cNvSpPr>
            <p:nvPr/>
          </p:nvSpPr>
          <p:spPr bwMode="auto">
            <a:xfrm>
              <a:off x="2617" y="1704"/>
              <a:ext cx="450" cy="54"/>
            </a:xfrm>
            <a:prstGeom prst="line">
              <a:avLst/>
            </a:prstGeom>
            <a:noFill/>
            <a:ln w="28575">
              <a:solidFill>
                <a:srgbClr val="FF0000"/>
              </a:solidFill>
              <a:round/>
              <a:headEnd/>
              <a:tailEnd/>
            </a:ln>
          </p:spPr>
          <p:txBody>
            <a:bodyPr/>
            <a:lstStyle/>
            <a:p>
              <a:endParaRPr lang="en-US"/>
            </a:p>
          </p:txBody>
        </p:sp>
        <p:sp>
          <p:nvSpPr>
            <p:cNvPr id="18460" name="Line 41"/>
            <p:cNvSpPr>
              <a:spLocks noChangeShapeType="1"/>
            </p:cNvSpPr>
            <p:nvPr/>
          </p:nvSpPr>
          <p:spPr bwMode="auto">
            <a:xfrm>
              <a:off x="2843" y="1731"/>
              <a:ext cx="133" cy="16"/>
            </a:xfrm>
            <a:prstGeom prst="line">
              <a:avLst/>
            </a:prstGeom>
            <a:noFill/>
            <a:ln w="28575">
              <a:solidFill>
                <a:srgbClr val="FF0000"/>
              </a:solidFill>
              <a:round/>
              <a:headEnd/>
              <a:tailEnd type="triangle" w="med" len="med"/>
            </a:ln>
          </p:spPr>
          <p:txBody>
            <a:bodyPr/>
            <a:lstStyle/>
            <a:p>
              <a:endParaRPr lang="en-US"/>
            </a:p>
          </p:txBody>
        </p:sp>
      </p:grpSp>
      <p:sp>
        <p:nvSpPr>
          <p:cNvPr id="18444" name="Line 42"/>
          <p:cNvSpPr>
            <a:spLocks noChangeShapeType="1"/>
          </p:cNvSpPr>
          <p:nvPr/>
        </p:nvSpPr>
        <p:spPr bwMode="auto">
          <a:xfrm>
            <a:off x="4008438" y="3197225"/>
            <a:ext cx="4533900" cy="1588"/>
          </a:xfrm>
          <a:prstGeom prst="line">
            <a:avLst/>
          </a:prstGeom>
          <a:noFill/>
          <a:ln w="19050">
            <a:solidFill>
              <a:schemeClr val="tx1"/>
            </a:solidFill>
            <a:round/>
            <a:headEnd/>
            <a:tailEnd/>
          </a:ln>
        </p:spPr>
        <p:txBody>
          <a:bodyPr/>
          <a:lstStyle/>
          <a:p>
            <a:endParaRPr lang="en-US"/>
          </a:p>
        </p:txBody>
      </p:sp>
      <p:sp>
        <p:nvSpPr>
          <p:cNvPr id="18445" name="Text Box 43"/>
          <p:cNvSpPr txBox="1">
            <a:spLocks noChangeArrowheads="1"/>
          </p:cNvSpPr>
          <p:nvPr/>
        </p:nvSpPr>
        <p:spPr bwMode="auto">
          <a:xfrm>
            <a:off x="4184650" y="2790825"/>
            <a:ext cx="1604963" cy="457200"/>
          </a:xfrm>
          <a:prstGeom prst="rect">
            <a:avLst/>
          </a:prstGeom>
          <a:noFill/>
          <a:ln w="9525">
            <a:noFill/>
            <a:miter lim="800000"/>
            <a:headEnd/>
            <a:tailEnd/>
          </a:ln>
        </p:spPr>
        <p:txBody>
          <a:bodyPr>
            <a:spAutoFit/>
          </a:bodyPr>
          <a:lstStyle/>
          <a:p>
            <a:pPr>
              <a:spcBef>
                <a:spcPct val="50000"/>
              </a:spcBef>
            </a:pPr>
            <a:r>
              <a:rPr lang="en-US">
                <a:latin typeface="Calibri" pitchFamily="34" charset="0"/>
              </a:rPr>
              <a:t>P.A.</a:t>
            </a:r>
          </a:p>
        </p:txBody>
      </p:sp>
      <p:grpSp>
        <p:nvGrpSpPr>
          <p:cNvPr id="5" name="Group 57"/>
          <p:cNvGrpSpPr>
            <a:grpSpLocks/>
          </p:cNvGrpSpPr>
          <p:nvPr/>
        </p:nvGrpSpPr>
        <p:grpSpPr bwMode="auto">
          <a:xfrm>
            <a:off x="7494588" y="3160713"/>
            <a:ext cx="196850" cy="531812"/>
            <a:chOff x="4560" y="2793"/>
            <a:chExt cx="214" cy="621"/>
          </a:xfrm>
        </p:grpSpPr>
        <p:sp>
          <p:nvSpPr>
            <p:cNvPr id="18457" name="Oval 47"/>
            <p:cNvSpPr>
              <a:spLocks noChangeArrowheads="1"/>
            </p:cNvSpPr>
            <p:nvPr/>
          </p:nvSpPr>
          <p:spPr bwMode="auto">
            <a:xfrm>
              <a:off x="4657" y="2793"/>
              <a:ext cx="77" cy="77"/>
            </a:xfrm>
            <a:prstGeom prst="ellipse">
              <a:avLst/>
            </a:prstGeom>
            <a:solidFill>
              <a:schemeClr val="tx2"/>
            </a:solidFill>
            <a:ln w="9525">
              <a:solidFill>
                <a:schemeClr val="tx1"/>
              </a:solidFill>
              <a:round/>
              <a:headEnd/>
              <a:tailEnd/>
            </a:ln>
          </p:spPr>
          <p:txBody>
            <a:bodyPr wrap="none" anchor="ctr"/>
            <a:lstStyle/>
            <a:p>
              <a:endParaRPr lang="en-US">
                <a:latin typeface="Calibri" pitchFamily="34" charset="0"/>
              </a:endParaRPr>
            </a:p>
          </p:txBody>
        </p:sp>
        <p:sp>
          <p:nvSpPr>
            <p:cNvPr id="18458" name="Text Box 48"/>
            <p:cNvSpPr txBox="1">
              <a:spLocks noChangeArrowheads="1"/>
            </p:cNvSpPr>
            <p:nvPr/>
          </p:nvSpPr>
          <p:spPr bwMode="auto">
            <a:xfrm>
              <a:off x="4560" y="2880"/>
              <a:ext cx="214" cy="534"/>
            </a:xfrm>
            <a:prstGeom prst="rect">
              <a:avLst/>
            </a:prstGeom>
            <a:noFill/>
            <a:ln w="9525">
              <a:noFill/>
              <a:miter lim="800000"/>
              <a:headEnd/>
              <a:tailEnd/>
            </a:ln>
          </p:spPr>
          <p:txBody>
            <a:bodyPr>
              <a:spAutoFit/>
            </a:bodyPr>
            <a:lstStyle/>
            <a:p>
              <a:pPr>
                <a:spcBef>
                  <a:spcPct val="50000"/>
                </a:spcBef>
              </a:pPr>
              <a:r>
                <a:rPr lang="en-US">
                  <a:latin typeface="Calibri" pitchFamily="34" charset="0"/>
                </a:rPr>
                <a:t>F</a:t>
              </a:r>
            </a:p>
          </p:txBody>
        </p:sp>
      </p:grpSp>
      <p:grpSp>
        <p:nvGrpSpPr>
          <p:cNvPr id="6" name="Group 53"/>
          <p:cNvGrpSpPr>
            <a:grpSpLocks/>
          </p:cNvGrpSpPr>
          <p:nvPr/>
        </p:nvGrpSpPr>
        <p:grpSpPr bwMode="auto">
          <a:xfrm>
            <a:off x="4559300" y="2581275"/>
            <a:ext cx="1576388" cy="1588"/>
            <a:chOff x="1368" y="2117"/>
            <a:chExt cx="1714" cy="0"/>
          </a:xfrm>
        </p:grpSpPr>
        <p:sp>
          <p:nvSpPr>
            <p:cNvPr id="18455" name="Line 15"/>
            <p:cNvSpPr>
              <a:spLocks noChangeShapeType="1"/>
            </p:cNvSpPr>
            <p:nvPr/>
          </p:nvSpPr>
          <p:spPr bwMode="auto">
            <a:xfrm>
              <a:off x="1368" y="2117"/>
              <a:ext cx="1714" cy="0"/>
            </a:xfrm>
            <a:prstGeom prst="line">
              <a:avLst/>
            </a:prstGeom>
            <a:noFill/>
            <a:ln w="28575">
              <a:solidFill>
                <a:srgbClr val="FF0000"/>
              </a:solidFill>
              <a:round/>
              <a:headEnd/>
              <a:tailEnd/>
            </a:ln>
          </p:spPr>
          <p:txBody>
            <a:bodyPr/>
            <a:lstStyle/>
            <a:p>
              <a:endParaRPr lang="en-US"/>
            </a:p>
          </p:txBody>
        </p:sp>
        <p:sp>
          <p:nvSpPr>
            <p:cNvPr id="18456" name="Line 52"/>
            <p:cNvSpPr>
              <a:spLocks noChangeShapeType="1"/>
            </p:cNvSpPr>
            <p:nvPr/>
          </p:nvSpPr>
          <p:spPr bwMode="auto">
            <a:xfrm>
              <a:off x="2446" y="2117"/>
              <a:ext cx="202" cy="0"/>
            </a:xfrm>
            <a:prstGeom prst="line">
              <a:avLst/>
            </a:prstGeom>
            <a:noFill/>
            <a:ln w="28575">
              <a:solidFill>
                <a:srgbClr val="FF0000"/>
              </a:solidFill>
              <a:round/>
              <a:headEnd/>
              <a:tailEnd type="triangle" w="med" len="med"/>
            </a:ln>
          </p:spPr>
          <p:txBody>
            <a:bodyPr/>
            <a:lstStyle/>
            <a:p>
              <a:endParaRPr lang="en-US"/>
            </a:p>
          </p:txBody>
        </p:sp>
      </p:grpSp>
      <p:grpSp>
        <p:nvGrpSpPr>
          <p:cNvPr id="7" name="Group 54"/>
          <p:cNvGrpSpPr>
            <a:grpSpLocks/>
          </p:cNvGrpSpPr>
          <p:nvPr/>
        </p:nvGrpSpPr>
        <p:grpSpPr bwMode="auto">
          <a:xfrm>
            <a:off x="4581525" y="3811588"/>
            <a:ext cx="1576388" cy="1587"/>
            <a:chOff x="1368" y="2117"/>
            <a:chExt cx="1714" cy="0"/>
          </a:xfrm>
        </p:grpSpPr>
        <p:sp>
          <p:nvSpPr>
            <p:cNvPr id="18453" name="Line 55"/>
            <p:cNvSpPr>
              <a:spLocks noChangeShapeType="1"/>
            </p:cNvSpPr>
            <p:nvPr/>
          </p:nvSpPr>
          <p:spPr bwMode="auto">
            <a:xfrm>
              <a:off x="1368" y="2117"/>
              <a:ext cx="1714" cy="0"/>
            </a:xfrm>
            <a:prstGeom prst="line">
              <a:avLst/>
            </a:prstGeom>
            <a:noFill/>
            <a:ln w="28575">
              <a:solidFill>
                <a:srgbClr val="FF0000"/>
              </a:solidFill>
              <a:round/>
              <a:headEnd/>
              <a:tailEnd/>
            </a:ln>
          </p:spPr>
          <p:txBody>
            <a:bodyPr/>
            <a:lstStyle/>
            <a:p>
              <a:endParaRPr lang="en-US"/>
            </a:p>
          </p:txBody>
        </p:sp>
        <p:sp>
          <p:nvSpPr>
            <p:cNvPr id="18454" name="Line 56"/>
            <p:cNvSpPr>
              <a:spLocks noChangeShapeType="1"/>
            </p:cNvSpPr>
            <p:nvPr/>
          </p:nvSpPr>
          <p:spPr bwMode="auto">
            <a:xfrm>
              <a:off x="2446" y="2117"/>
              <a:ext cx="202" cy="0"/>
            </a:xfrm>
            <a:prstGeom prst="line">
              <a:avLst/>
            </a:prstGeom>
            <a:noFill/>
            <a:ln w="28575">
              <a:solidFill>
                <a:srgbClr val="FF0000"/>
              </a:solidFill>
              <a:round/>
              <a:headEnd/>
              <a:tailEnd type="triangle" w="med" len="med"/>
            </a:ln>
          </p:spPr>
          <p:txBody>
            <a:bodyPr/>
            <a:lstStyle/>
            <a:p>
              <a:endParaRPr lang="en-US"/>
            </a:p>
          </p:txBody>
        </p:sp>
      </p:grpSp>
      <p:sp>
        <p:nvSpPr>
          <p:cNvPr id="128059" name="Text Box 59"/>
          <p:cNvSpPr txBox="1">
            <a:spLocks noChangeArrowheads="1"/>
          </p:cNvSpPr>
          <p:nvPr/>
        </p:nvSpPr>
        <p:spPr bwMode="auto">
          <a:xfrm>
            <a:off x="152400" y="1260475"/>
            <a:ext cx="5513467" cy="1600438"/>
          </a:xfrm>
          <a:prstGeom prst="rect">
            <a:avLst/>
          </a:prstGeom>
          <a:noFill/>
          <a:ln w="9525">
            <a:noFill/>
            <a:miter lim="800000"/>
            <a:headEnd/>
            <a:tailEnd/>
          </a:ln>
        </p:spPr>
        <p:txBody>
          <a:bodyPr wrap="square">
            <a:spAutoFit/>
          </a:bodyPr>
          <a:lstStyle/>
          <a:p>
            <a:pPr>
              <a:spcBef>
                <a:spcPct val="50000"/>
              </a:spcBef>
            </a:pPr>
            <a:r>
              <a:rPr lang="en-US" sz="2800" dirty="0">
                <a:latin typeface="Calibri" pitchFamily="34" charset="0"/>
              </a:rPr>
              <a:t>Focal point determined by geometry and Snell’s Law: </a:t>
            </a:r>
          </a:p>
          <a:p>
            <a:pPr>
              <a:spcBef>
                <a:spcPct val="50000"/>
              </a:spcBef>
            </a:pPr>
            <a:r>
              <a:rPr lang="en-US" sz="2800" dirty="0">
                <a:solidFill>
                  <a:srgbClr val="FF0000"/>
                </a:solidFill>
                <a:latin typeface="Calibri" pitchFamily="34" charset="0"/>
              </a:rPr>
              <a:t>n</a:t>
            </a:r>
            <a:r>
              <a:rPr lang="en-US" sz="2800" baseline="-25000" dirty="0">
                <a:solidFill>
                  <a:srgbClr val="FF0000"/>
                </a:solidFill>
                <a:latin typeface="Calibri" pitchFamily="34" charset="0"/>
              </a:rPr>
              <a:t>1</a:t>
            </a:r>
            <a:r>
              <a:rPr lang="en-US" sz="2800" dirty="0">
                <a:solidFill>
                  <a:srgbClr val="FF0000"/>
                </a:solidFill>
                <a:latin typeface="Calibri" pitchFamily="34" charset="0"/>
              </a:rPr>
              <a:t> sin(</a:t>
            </a:r>
            <a:r>
              <a:rPr lang="en-US" sz="2800" dirty="0">
                <a:solidFill>
                  <a:srgbClr val="FF0000"/>
                </a:solidFill>
                <a:latin typeface="Symbol" pitchFamily="18" charset="2"/>
              </a:rPr>
              <a:t>q</a:t>
            </a:r>
            <a:r>
              <a:rPr lang="en-US" sz="2800" baseline="-25000" dirty="0">
                <a:solidFill>
                  <a:srgbClr val="FF0000"/>
                </a:solidFill>
                <a:latin typeface="Symbol" pitchFamily="18" charset="2"/>
              </a:rPr>
              <a:t>1</a:t>
            </a:r>
            <a:r>
              <a:rPr lang="en-US" sz="2800" dirty="0">
                <a:solidFill>
                  <a:srgbClr val="FF0000"/>
                </a:solidFill>
                <a:latin typeface="Calibri" pitchFamily="34" charset="0"/>
              </a:rPr>
              <a:t>) = n</a:t>
            </a:r>
            <a:r>
              <a:rPr lang="en-US" sz="2800" baseline="-25000" dirty="0">
                <a:solidFill>
                  <a:srgbClr val="FF0000"/>
                </a:solidFill>
                <a:latin typeface="Calibri" pitchFamily="34" charset="0"/>
              </a:rPr>
              <a:t>2</a:t>
            </a:r>
            <a:r>
              <a:rPr lang="en-US" sz="2800" dirty="0">
                <a:solidFill>
                  <a:srgbClr val="FF0000"/>
                </a:solidFill>
                <a:latin typeface="Calibri" pitchFamily="34" charset="0"/>
              </a:rPr>
              <a:t> sin(</a:t>
            </a:r>
            <a:r>
              <a:rPr lang="en-US" sz="2800" dirty="0">
                <a:solidFill>
                  <a:srgbClr val="FF0000"/>
                </a:solidFill>
                <a:latin typeface="Symbol" pitchFamily="18" charset="2"/>
              </a:rPr>
              <a:t>q</a:t>
            </a:r>
            <a:r>
              <a:rPr lang="en-US" sz="2800" baseline="-25000" dirty="0">
                <a:solidFill>
                  <a:srgbClr val="FF0000"/>
                </a:solidFill>
                <a:latin typeface="Symbol" pitchFamily="18" charset="2"/>
              </a:rPr>
              <a:t>2</a:t>
            </a:r>
            <a:r>
              <a:rPr lang="en-US" sz="2800" dirty="0">
                <a:solidFill>
                  <a:srgbClr val="FF0000"/>
                </a:solidFill>
                <a:latin typeface="Calibri" pitchFamily="34" charset="0"/>
              </a:rPr>
              <a:t>)</a:t>
            </a:r>
          </a:p>
        </p:txBody>
      </p:sp>
      <p:sp>
        <p:nvSpPr>
          <p:cNvPr id="128060" name="Text Box 60"/>
          <p:cNvSpPr txBox="1">
            <a:spLocks noChangeArrowheads="1"/>
          </p:cNvSpPr>
          <p:nvPr/>
        </p:nvSpPr>
        <p:spPr bwMode="auto">
          <a:xfrm>
            <a:off x="811213" y="4108450"/>
            <a:ext cx="7539037" cy="1681163"/>
          </a:xfrm>
          <a:prstGeom prst="rect">
            <a:avLst/>
          </a:prstGeom>
          <a:noFill/>
          <a:ln w="9525">
            <a:noFill/>
            <a:miter lim="800000"/>
            <a:headEnd/>
            <a:tailEnd/>
          </a:ln>
        </p:spPr>
        <p:txBody>
          <a:bodyPr>
            <a:spAutoFit/>
          </a:bodyPr>
          <a:lstStyle/>
          <a:p>
            <a:pPr>
              <a:spcBef>
                <a:spcPct val="10000"/>
              </a:spcBef>
            </a:pPr>
            <a:r>
              <a:rPr lang="en-US" sz="2400">
                <a:latin typeface="Calibri" pitchFamily="34" charset="0"/>
              </a:rPr>
              <a:t>Fat in middle = Converging</a:t>
            </a:r>
          </a:p>
          <a:p>
            <a:pPr>
              <a:spcBef>
                <a:spcPct val="10000"/>
              </a:spcBef>
            </a:pPr>
            <a:r>
              <a:rPr lang="en-US" sz="2400">
                <a:latin typeface="Calibri" pitchFamily="34" charset="0"/>
              </a:rPr>
              <a:t>Thin in middle = Diverging</a:t>
            </a:r>
          </a:p>
          <a:p>
            <a:pPr>
              <a:spcBef>
                <a:spcPct val="10000"/>
              </a:spcBef>
            </a:pPr>
            <a:r>
              <a:rPr lang="en-US" sz="2400">
                <a:latin typeface="Calibri" pitchFamily="34" charset="0"/>
              </a:rPr>
              <a:t>Larger n</a:t>
            </a:r>
            <a:r>
              <a:rPr lang="en-US" sz="2400" baseline="-25000">
                <a:latin typeface="Calibri" pitchFamily="34" charset="0"/>
              </a:rPr>
              <a:t>2</a:t>
            </a:r>
            <a:r>
              <a:rPr lang="en-US" sz="2400">
                <a:latin typeface="Calibri" pitchFamily="34" charset="0"/>
              </a:rPr>
              <a:t>/n</a:t>
            </a:r>
            <a:r>
              <a:rPr lang="en-US" sz="2400" baseline="-25000">
                <a:latin typeface="Calibri" pitchFamily="34" charset="0"/>
              </a:rPr>
              <a:t>1</a:t>
            </a:r>
            <a:r>
              <a:rPr lang="en-US" sz="2400">
                <a:latin typeface="Calibri" pitchFamily="34" charset="0"/>
              </a:rPr>
              <a:t> = more bending, shorter focal length.</a:t>
            </a:r>
          </a:p>
          <a:p>
            <a:pPr>
              <a:spcBef>
                <a:spcPct val="10000"/>
              </a:spcBef>
            </a:pPr>
            <a:r>
              <a:rPr lang="en-US" sz="2400">
                <a:latin typeface="Calibri" pitchFamily="34" charset="0"/>
              </a:rPr>
              <a:t>n</a:t>
            </a:r>
            <a:r>
              <a:rPr lang="en-US" sz="2400" baseline="-25000">
                <a:latin typeface="Calibri" pitchFamily="34" charset="0"/>
              </a:rPr>
              <a:t>1</a:t>
            </a:r>
            <a:r>
              <a:rPr lang="en-US" sz="2400">
                <a:latin typeface="Calibri" pitchFamily="34" charset="0"/>
              </a:rPr>
              <a:t> = n</a:t>
            </a:r>
            <a:r>
              <a:rPr lang="en-US" sz="2400" baseline="-25000">
                <a:latin typeface="Calibri" pitchFamily="34" charset="0"/>
              </a:rPr>
              <a:t>2</a:t>
            </a:r>
            <a:r>
              <a:rPr lang="en-US" sz="2400">
                <a:latin typeface="Calibri" pitchFamily="34" charset="0"/>
              </a:rPr>
              <a:t>  =&gt; No Bending, f = infinity</a:t>
            </a:r>
          </a:p>
        </p:txBody>
      </p:sp>
      <p:sp>
        <p:nvSpPr>
          <p:cNvPr id="128062" name="Text Box 62"/>
          <p:cNvSpPr txBox="1">
            <a:spLocks noChangeArrowheads="1"/>
          </p:cNvSpPr>
          <p:nvPr/>
        </p:nvSpPr>
        <p:spPr bwMode="auto">
          <a:xfrm>
            <a:off x="976313" y="5994400"/>
            <a:ext cx="6900862" cy="519113"/>
          </a:xfrm>
          <a:prstGeom prst="rect">
            <a:avLst/>
          </a:prstGeom>
          <a:noFill/>
          <a:ln w="9525">
            <a:noFill/>
            <a:miter lim="800000"/>
            <a:headEnd/>
            <a:tailEnd/>
          </a:ln>
        </p:spPr>
        <p:txBody>
          <a:bodyPr>
            <a:spAutoFit/>
          </a:bodyPr>
          <a:lstStyle/>
          <a:p>
            <a:pPr>
              <a:spcBef>
                <a:spcPct val="50000"/>
              </a:spcBef>
            </a:pPr>
            <a:r>
              <a:rPr lang="en-US" sz="2800">
                <a:latin typeface="Calibri" pitchFamily="34" charset="0"/>
              </a:rPr>
              <a:t>Lens in water has _________ focal length!</a:t>
            </a:r>
          </a:p>
        </p:txBody>
      </p:sp>
      <p:sp>
        <p:nvSpPr>
          <p:cNvPr id="18452" name="Text Box 63"/>
          <p:cNvSpPr txBox="1">
            <a:spLocks noChangeArrowheads="1"/>
          </p:cNvSpPr>
          <p:nvPr/>
        </p:nvSpPr>
        <p:spPr bwMode="auto">
          <a:xfrm>
            <a:off x="5559425" y="2744788"/>
            <a:ext cx="1403350" cy="457200"/>
          </a:xfrm>
          <a:prstGeom prst="rect">
            <a:avLst/>
          </a:prstGeom>
          <a:noFill/>
          <a:ln w="9525">
            <a:noFill/>
            <a:miter lim="800000"/>
            <a:headEnd/>
            <a:tailEnd/>
          </a:ln>
        </p:spPr>
        <p:txBody>
          <a:bodyPr>
            <a:spAutoFit/>
          </a:bodyPr>
          <a:lstStyle/>
          <a:p>
            <a:pPr>
              <a:spcBef>
                <a:spcPct val="50000"/>
              </a:spcBef>
            </a:pPr>
            <a:r>
              <a:rPr lang="en-US">
                <a:latin typeface="Calibri" pitchFamily="34" charset="0"/>
              </a:rPr>
              <a:t>n</a:t>
            </a:r>
            <a:r>
              <a:rPr lang="en-US" baseline="-25000">
                <a:latin typeface="Calibri" pitchFamily="34" charset="0"/>
              </a:rPr>
              <a:t>1</a:t>
            </a:r>
            <a:r>
              <a:rPr lang="en-US">
                <a:latin typeface="Calibri" pitchFamily="34" charset="0"/>
              </a:rPr>
              <a:t>&lt;n</a:t>
            </a:r>
            <a:r>
              <a:rPr lang="en-US" baseline="-25000">
                <a:latin typeface="Calibri" pitchFamily="34" charset="0"/>
              </a:rPr>
              <a:t>2</a:t>
            </a:r>
            <a:endParaRPr lang="en-US">
              <a:latin typeface="Calibri" pitchFamily="34" charset="0"/>
            </a:endParaRPr>
          </a:p>
        </p:txBody>
      </p:sp>
      <p:pic>
        <p:nvPicPr>
          <p:cNvPr id="788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07182" y="77320"/>
            <a:ext cx="2456656" cy="18233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161425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28059"/>
                                        </p:tgtEl>
                                        <p:attrNameLst>
                                          <p:attrName>style.visibility</p:attrName>
                                        </p:attrNameLst>
                                      </p:cBhvr>
                                      <p:to>
                                        <p:strVal val="visible"/>
                                      </p:to>
                                    </p:set>
                                    <p:animEffect transition="in" filter="wipe(up)">
                                      <p:cBhvr>
                                        <p:cTn id="7" dur="500"/>
                                        <p:tgtEl>
                                          <p:spTgt spid="12805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par>
                          <p:cTn id="13" fill="hold">
                            <p:stCondLst>
                              <p:cond delay="500"/>
                            </p:stCondLst>
                            <p:childTnLst>
                              <p:par>
                                <p:cTn id="14" presetID="17" presetClass="entr" presetSubtype="10" fill="hold" grpId="0" nodeType="afterEffect">
                                  <p:stCondLst>
                                    <p:cond delay="0"/>
                                  </p:stCondLst>
                                  <p:childTnLst>
                                    <p:set>
                                      <p:cBhvr>
                                        <p:cTn id="15" dur="1" fill="hold">
                                          <p:stCondLst>
                                            <p:cond delay="0"/>
                                          </p:stCondLst>
                                        </p:cTn>
                                        <p:tgtEl>
                                          <p:spTgt spid="128016"/>
                                        </p:tgtEl>
                                        <p:attrNameLst>
                                          <p:attrName>style.visibility</p:attrName>
                                        </p:attrNameLst>
                                      </p:cBhvr>
                                      <p:to>
                                        <p:strVal val="visible"/>
                                      </p:to>
                                    </p:set>
                                    <p:anim calcmode="lin" valueType="num">
                                      <p:cBhvr>
                                        <p:cTn id="16" dur="500" fill="hold"/>
                                        <p:tgtEl>
                                          <p:spTgt spid="128016"/>
                                        </p:tgtEl>
                                        <p:attrNameLst>
                                          <p:attrName>ppt_w</p:attrName>
                                        </p:attrNameLst>
                                      </p:cBhvr>
                                      <p:tavLst>
                                        <p:tav tm="0">
                                          <p:val>
                                            <p:fltVal val="0"/>
                                          </p:val>
                                        </p:tav>
                                        <p:tav tm="100000">
                                          <p:val>
                                            <p:strVal val="#ppt_w"/>
                                          </p:val>
                                        </p:tav>
                                      </p:tavLst>
                                    </p:anim>
                                    <p:anim calcmode="lin" valueType="num">
                                      <p:cBhvr>
                                        <p:cTn id="17" dur="500" fill="hold"/>
                                        <p:tgtEl>
                                          <p:spTgt spid="128016"/>
                                        </p:tgtEl>
                                        <p:attrNameLst>
                                          <p:attrName>ppt_h</p:attrName>
                                        </p:attrNameLst>
                                      </p:cBhvr>
                                      <p:tavLst>
                                        <p:tav tm="0">
                                          <p:val>
                                            <p:strVal val="#ppt_h"/>
                                          </p:val>
                                        </p:tav>
                                        <p:tav tm="100000">
                                          <p:val>
                                            <p:strVal val="#ppt_h"/>
                                          </p:val>
                                        </p:tav>
                                      </p:tavLst>
                                    </p:anim>
                                  </p:childTnLst>
                                </p:cTn>
                              </p:par>
                            </p:childTnLst>
                          </p:cTn>
                        </p:par>
                        <p:par>
                          <p:cTn id="18" fill="hold">
                            <p:stCondLst>
                              <p:cond delay="1000"/>
                            </p:stCondLst>
                            <p:childTnLst>
                              <p:par>
                                <p:cTn id="19" presetID="22" presetClass="entr" presetSubtype="8"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1500"/>
                            </p:stCondLst>
                            <p:childTnLst>
                              <p:par>
                                <p:cTn id="23" presetID="17" presetClass="entr" presetSubtype="10" fill="hold" grpId="0" nodeType="afterEffect">
                                  <p:stCondLst>
                                    <p:cond delay="0"/>
                                  </p:stCondLst>
                                  <p:childTnLst>
                                    <p:set>
                                      <p:cBhvr>
                                        <p:cTn id="24" dur="1" fill="hold">
                                          <p:stCondLst>
                                            <p:cond delay="0"/>
                                          </p:stCondLst>
                                        </p:cTn>
                                        <p:tgtEl>
                                          <p:spTgt spid="128018"/>
                                        </p:tgtEl>
                                        <p:attrNameLst>
                                          <p:attrName>style.visibility</p:attrName>
                                        </p:attrNameLst>
                                      </p:cBhvr>
                                      <p:to>
                                        <p:strVal val="visible"/>
                                      </p:to>
                                    </p:set>
                                    <p:anim calcmode="lin" valueType="num">
                                      <p:cBhvr>
                                        <p:cTn id="25" dur="500" fill="hold"/>
                                        <p:tgtEl>
                                          <p:spTgt spid="128018"/>
                                        </p:tgtEl>
                                        <p:attrNameLst>
                                          <p:attrName>ppt_w</p:attrName>
                                        </p:attrNameLst>
                                      </p:cBhvr>
                                      <p:tavLst>
                                        <p:tav tm="0">
                                          <p:val>
                                            <p:fltVal val="0"/>
                                          </p:val>
                                        </p:tav>
                                        <p:tav tm="100000">
                                          <p:val>
                                            <p:strVal val="#ppt_w"/>
                                          </p:val>
                                        </p:tav>
                                      </p:tavLst>
                                    </p:anim>
                                    <p:anim calcmode="lin" valueType="num">
                                      <p:cBhvr>
                                        <p:cTn id="26" dur="500" fill="hold"/>
                                        <p:tgtEl>
                                          <p:spTgt spid="128018"/>
                                        </p:tgtEl>
                                        <p:attrNameLst>
                                          <p:attrName>ppt_h</p:attrName>
                                        </p:attrNameLst>
                                      </p:cBhvr>
                                      <p:tavLst>
                                        <p:tav tm="0">
                                          <p:val>
                                            <p:strVal val="#ppt_h"/>
                                          </p:val>
                                        </p:tav>
                                        <p:tav tm="100000">
                                          <p:val>
                                            <p:strVal val="#ppt_h"/>
                                          </p:val>
                                        </p:tav>
                                      </p:tavLst>
                                    </p:anim>
                                  </p:childTnLst>
                                </p:cTn>
                              </p:par>
                            </p:childTnLst>
                          </p:cTn>
                        </p:par>
                        <p:par>
                          <p:cTn id="27" fill="hold">
                            <p:stCondLst>
                              <p:cond delay="2000"/>
                            </p:stCondLst>
                            <p:childTnLst>
                              <p:par>
                                <p:cTn id="28" presetID="22" presetClass="entr" presetSubtype="8" fill="hold" grpId="0" nodeType="afterEffect">
                                  <p:stCondLst>
                                    <p:cond delay="0"/>
                                  </p:stCondLst>
                                  <p:childTnLst>
                                    <p:set>
                                      <p:cBhvr>
                                        <p:cTn id="29" dur="1" fill="hold">
                                          <p:stCondLst>
                                            <p:cond delay="0"/>
                                          </p:stCondLst>
                                        </p:cTn>
                                        <p:tgtEl>
                                          <p:spTgt spid="128019"/>
                                        </p:tgtEl>
                                        <p:attrNameLst>
                                          <p:attrName>style.visibility</p:attrName>
                                        </p:attrNameLst>
                                      </p:cBhvr>
                                      <p:to>
                                        <p:strVal val="visible"/>
                                      </p:to>
                                    </p:set>
                                    <p:animEffect transition="in" filter="wipe(left)">
                                      <p:cBhvr>
                                        <p:cTn id="30" dur="500"/>
                                        <p:tgtEl>
                                          <p:spTgt spid="128019"/>
                                        </p:tgtEl>
                                      </p:cBhvr>
                                    </p:animEffect>
                                  </p:childTnLst>
                                </p:cTn>
                              </p:par>
                            </p:childTnLst>
                          </p:cTn>
                        </p:par>
                        <p:par>
                          <p:cTn id="31" fill="hold">
                            <p:stCondLst>
                              <p:cond delay="2500"/>
                            </p:stCondLst>
                            <p:childTnLst>
                              <p:par>
                                <p:cTn id="32" presetID="22" presetClass="entr" presetSubtype="8" fill="hold" nodeType="after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left)">
                                      <p:cBhvr>
                                        <p:cTn id="34" dur="500"/>
                                        <p:tgtEl>
                                          <p:spTgt spid="7"/>
                                        </p:tgtEl>
                                      </p:cBhvr>
                                    </p:animEffect>
                                  </p:childTnLst>
                                </p:cTn>
                              </p:par>
                            </p:childTnLst>
                          </p:cTn>
                        </p:par>
                        <p:par>
                          <p:cTn id="35" fill="hold">
                            <p:stCondLst>
                              <p:cond delay="3000"/>
                            </p:stCondLst>
                            <p:childTnLst>
                              <p:par>
                                <p:cTn id="36" presetID="17" presetClass="entr" presetSubtype="10" fill="hold" grpId="0" nodeType="afterEffect">
                                  <p:stCondLst>
                                    <p:cond delay="0"/>
                                  </p:stCondLst>
                                  <p:childTnLst>
                                    <p:set>
                                      <p:cBhvr>
                                        <p:cTn id="37" dur="1" fill="hold">
                                          <p:stCondLst>
                                            <p:cond delay="0"/>
                                          </p:stCondLst>
                                        </p:cTn>
                                        <p:tgtEl>
                                          <p:spTgt spid="128036"/>
                                        </p:tgtEl>
                                        <p:attrNameLst>
                                          <p:attrName>style.visibility</p:attrName>
                                        </p:attrNameLst>
                                      </p:cBhvr>
                                      <p:to>
                                        <p:strVal val="visible"/>
                                      </p:to>
                                    </p:set>
                                    <p:anim calcmode="lin" valueType="num">
                                      <p:cBhvr>
                                        <p:cTn id="38" dur="500" fill="hold"/>
                                        <p:tgtEl>
                                          <p:spTgt spid="128036"/>
                                        </p:tgtEl>
                                        <p:attrNameLst>
                                          <p:attrName>ppt_w</p:attrName>
                                        </p:attrNameLst>
                                      </p:cBhvr>
                                      <p:tavLst>
                                        <p:tav tm="0">
                                          <p:val>
                                            <p:fltVal val="0"/>
                                          </p:val>
                                        </p:tav>
                                        <p:tav tm="100000">
                                          <p:val>
                                            <p:strVal val="#ppt_w"/>
                                          </p:val>
                                        </p:tav>
                                      </p:tavLst>
                                    </p:anim>
                                    <p:anim calcmode="lin" valueType="num">
                                      <p:cBhvr>
                                        <p:cTn id="39" dur="500" fill="hold"/>
                                        <p:tgtEl>
                                          <p:spTgt spid="128036"/>
                                        </p:tgtEl>
                                        <p:attrNameLst>
                                          <p:attrName>ppt_h</p:attrName>
                                        </p:attrNameLst>
                                      </p:cBhvr>
                                      <p:tavLst>
                                        <p:tav tm="0">
                                          <p:val>
                                            <p:strVal val="#ppt_h"/>
                                          </p:val>
                                        </p:tav>
                                        <p:tav tm="100000">
                                          <p:val>
                                            <p:strVal val="#ppt_h"/>
                                          </p:val>
                                        </p:tav>
                                      </p:tavLst>
                                    </p:anim>
                                  </p:childTnLst>
                                </p:cTn>
                              </p:par>
                            </p:childTnLst>
                          </p:cTn>
                        </p:par>
                        <p:par>
                          <p:cTn id="40" fill="hold">
                            <p:stCondLst>
                              <p:cond delay="3500"/>
                            </p:stCondLst>
                            <p:childTnLst>
                              <p:par>
                                <p:cTn id="41" presetID="22" presetClass="entr" presetSubtype="8" fill="hold" nodeType="afterEffect">
                                  <p:stCondLst>
                                    <p:cond delay="0"/>
                                  </p:stCondLst>
                                  <p:childTnLst>
                                    <p:set>
                                      <p:cBhvr>
                                        <p:cTn id="42" dur="1" fill="hold">
                                          <p:stCondLst>
                                            <p:cond delay="0"/>
                                          </p:stCondLst>
                                        </p:cTn>
                                        <p:tgtEl>
                                          <p:spTgt spid="4"/>
                                        </p:tgtEl>
                                        <p:attrNameLst>
                                          <p:attrName>style.visibility</p:attrName>
                                        </p:attrNameLst>
                                      </p:cBhvr>
                                      <p:to>
                                        <p:strVal val="visible"/>
                                      </p:to>
                                    </p:set>
                                    <p:animEffect transition="in" filter="wipe(left)">
                                      <p:cBhvr>
                                        <p:cTn id="43" dur="500"/>
                                        <p:tgtEl>
                                          <p:spTgt spid="4"/>
                                        </p:tgtEl>
                                      </p:cBhvr>
                                    </p:animEffect>
                                  </p:childTnLst>
                                </p:cTn>
                              </p:par>
                            </p:childTnLst>
                          </p:cTn>
                        </p:par>
                        <p:par>
                          <p:cTn id="44" fill="hold">
                            <p:stCondLst>
                              <p:cond delay="4000"/>
                            </p:stCondLst>
                            <p:childTnLst>
                              <p:par>
                                <p:cTn id="45" presetID="17" presetClass="entr" presetSubtype="10" fill="hold" grpId="0" nodeType="afterEffect">
                                  <p:stCondLst>
                                    <p:cond delay="0"/>
                                  </p:stCondLst>
                                  <p:childTnLst>
                                    <p:set>
                                      <p:cBhvr>
                                        <p:cTn id="46" dur="1" fill="hold">
                                          <p:stCondLst>
                                            <p:cond delay="0"/>
                                          </p:stCondLst>
                                        </p:cTn>
                                        <p:tgtEl>
                                          <p:spTgt spid="128037"/>
                                        </p:tgtEl>
                                        <p:attrNameLst>
                                          <p:attrName>style.visibility</p:attrName>
                                        </p:attrNameLst>
                                      </p:cBhvr>
                                      <p:to>
                                        <p:strVal val="visible"/>
                                      </p:to>
                                    </p:set>
                                    <p:anim calcmode="lin" valueType="num">
                                      <p:cBhvr>
                                        <p:cTn id="47" dur="500" fill="hold"/>
                                        <p:tgtEl>
                                          <p:spTgt spid="128037"/>
                                        </p:tgtEl>
                                        <p:attrNameLst>
                                          <p:attrName>ppt_w</p:attrName>
                                        </p:attrNameLst>
                                      </p:cBhvr>
                                      <p:tavLst>
                                        <p:tav tm="0">
                                          <p:val>
                                            <p:fltVal val="0"/>
                                          </p:val>
                                        </p:tav>
                                        <p:tav tm="100000">
                                          <p:val>
                                            <p:strVal val="#ppt_w"/>
                                          </p:val>
                                        </p:tav>
                                      </p:tavLst>
                                    </p:anim>
                                    <p:anim calcmode="lin" valueType="num">
                                      <p:cBhvr>
                                        <p:cTn id="48" dur="500" fill="hold"/>
                                        <p:tgtEl>
                                          <p:spTgt spid="128037"/>
                                        </p:tgtEl>
                                        <p:attrNameLst>
                                          <p:attrName>ppt_h</p:attrName>
                                        </p:attrNameLst>
                                      </p:cBhvr>
                                      <p:tavLst>
                                        <p:tav tm="0">
                                          <p:val>
                                            <p:strVal val="#ppt_h"/>
                                          </p:val>
                                        </p:tav>
                                        <p:tav tm="100000">
                                          <p:val>
                                            <p:strVal val="#ppt_h"/>
                                          </p:val>
                                        </p:tav>
                                      </p:tavLst>
                                    </p:anim>
                                  </p:childTnLst>
                                </p:cTn>
                              </p:par>
                            </p:childTnLst>
                          </p:cTn>
                        </p:par>
                        <p:par>
                          <p:cTn id="49" fill="hold">
                            <p:stCondLst>
                              <p:cond delay="4500"/>
                            </p:stCondLst>
                            <p:childTnLst>
                              <p:par>
                                <p:cTn id="50" presetID="22" presetClass="entr" presetSubtype="8" fill="hold" grpId="0" nodeType="afterEffect">
                                  <p:stCondLst>
                                    <p:cond delay="0"/>
                                  </p:stCondLst>
                                  <p:childTnLst>
                                    <p:set>
                                      <p:cBhvr>
                                        <p:cTn id="51" dur="1" fill="hold">
                                          <p:stCondLst>
                                            <p:cond delay="0"/>
                                          </p:stCondLst>
                                        </p:cTn>
                                        <p:tgtEl>
                                          <p:spTgt spid="128038"/>
                                        </p:tgtEl>
                                        <p:attrNameLst>
                                          <p:attrName>style.visibility</p:attrName>
                                        </p:attrNameLst>
                                      </p:cBhvr>
                                      <p:to>
                                        <p:strVal val="visible"/>
                                      </p:to>
                                    </p:set>
                                    <p:animEffect transition="in" filter="wipe(left)">
                                      <p:cBhvr>
                                        <p:cTn id="52" dur="500"/>
                                        <p:tgtEl>
                                          <p:spTgt spid="128038"/>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5"/>
                                        </p:tgtEl>
                                        <p:attrNameLst>
                                          <p:attrName>style.visibility</p:attrName>
                                        </p:attrNameLst>
                                      </p:cBhvr>
                                      <p:to>
                                        <p:strVal val="visible"/>
                                      </p:to>
                                    </p:set>
                                    <p:anim calcmode="lin" valueType="num">
                                      <p:cBhvr additive="base">
                                        <p:cTn id="56" dur="500" fill="hold"/>
                                        <p:tgtEl>
                                          <p:spTgt spid="5"/>
                                        </p:tgtEl>
                                        <p:attrNameLst>
                                          <p:attrName>ppt_x</p:attrName>
                                        </p:attrNameLst>
                                      </p:cBhvr>
                                      <p:tavLst>
                                        <p:tav tm="0">
                                          <p:val>
                                            <p:strVal val="1+#ppt_w/2"/>
                                          </p:val>
                                        </p:tav>
                                        <p:tav tm="100000">
                                          <p:val>
                                            <p:strVal val="#ppt_x"/>
                                          </p:val>
                                        </p:tav>
                                      </p:tavLst>
                                    </p:anim>
                                    <p:anim calcmode="lin" valueType="num">
                                      <p:cBhvr additive="base">
                                        <p:cTn id="57"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grpId="0" nodeType="clickEffect">
                                  <p:stCondLst>
                                    <p:cond delay="0"/>
                                  </p:stCondLst>
                                  <p:childTnLst>
                                    <p:set>
                                      <p:cBhvr>
                                        <p:cTn id="61" dur="1" fill="hold">
                                          <p:stCondLst>
                                            <p:cond delay="0"/>
                                          </p:stCondLst>
                                        </p:cTn>
                                        <p:tgtEl>
                                          <p:spTgt spid="128060">
                                            <p:txEl>
                                              <p:pRg st="0" end="0"/>
                                            </p:txEl>
                                          </p:spTgt>
                                        </p:tgtEl>
                                        <p:attrNameLst>
                                          <p:attrName>style.visibility</p:attrName>
                                        </p:attrNameLst>
                                      </p:cBhvr>
                                      <p:to>
                                        <p:strVal val="visible"/>
                                      </p:to>
                                    </p:set>
                                    <p:animEffect transition="in" filter="wipe(left)">
                                      <p:cBhvr>
                                        <p:cTn id="62" dur="500"/>
                                        <p:tgtEl>
                                          <p:spTgt spid="128060">
                                            <p:txEl>
                                              <p:pRg st="0" end="0"/>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grpId="0" nodeType="clickEffect">
                                  <p:stCondLst>
                                    <p:cond delay="0"/>
                                  </p:stCondLst>
                                  <p:childTnLst>
                                    <p:set>
                                      <p:cBhvr>
                                        <p:cTn id="66" dur="1" fill="hold">
                                          <p:stCondLst>
                                            <p:cond delay="0"/>
                                          </p:stCondLst>
                                        </p:cTn>
                                        <p:tgtEl>
                                          <p:spTgt spid="128060">
                                            <p:txEl>
                                              <p:pRg st="1" end="1"/>
                                            </p:txEl>
                                          </p:spTgt>
                                        </p:tgtEl>
                                        <p:attrNameLst>
                                          <p:attrName>style.visibility</p:attrName>
                                        </p:attrNameLst>
                                      </p:cBhvr>
                                      <p:to>
                                        <p:strVal val="visible"/>
                                      </p:to>
                                    </p:set>
                                    <p:animEffect transition="in" filter="wipe(left)">
                                      <p:cBhvr>
                                        <p:cTn id="67" dur="500"/>
                                        <p:tgtEl>
                                          <p:spTgt spid="128060">
                                            <p:txEl>
                                              <p:pRg st="1" end="1"/>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grpId="0" nodeType="clickEffect">
                                  <p:stCondLst>
                                    <p:cond delay="0"/>
                                  </p:stCondLst>
                                  <p:childTnLst>
                                    <p:set>
                                      <p:cBhvr>
                                        <p:cTn id="71" dur="1" fill="hold">
                                          <p:stCondLst>
                                            <p:cond delay="0"/>
                                          </p:stCondLst>
                                        </p:cTn>
                                        <p:tgtEl>
                                          <p:spTgt spid="128060">
                                            <p:txEl>
                                              <p:pRg st="2" end="2"/>
                                            </p:txEl>
                                          </p:spTgt>
                                        </p:tgtEl>
                                        <p:attrNameLst>
                                          <p:attrName>style.visibility</p:attrName>
                                        </p:attrNameLst>
                                      </p:cBhvr>
                                      <p:to>
                                        <p:strVal val="visible"/>
                                      </p:to>
                                    </p:set>
                                    <p:animEffect transition="in" filter="wipe(left)">
                                      <p:cBhvr>
                                        <p:cTn id="72" dur="500"/>
                                        <p:tgtEl>
                                          <p:spTgt spid="128060">
                                            <p:txEl>
                                              <p:pRg st="2" end="2"/>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18" presetClass="entr" presetSubtype="6" fill="hold" nodeType="clickEffect">
                                  <p:stCondLst>
                                    <p:cond delay="0"/>
                                  </p:stCondLst>
                                  <p:childTnLst>
                                    <p:set>
                                      <p:cBhvr>
                                        <p:cTn id="76" dur="1" fill="hold">
                                          <p:stCondLst>
                                            <p:cond delay="0"/>
                                          </p:stCondLst>
                                        </p:cTn>
                                        <p:tgtEl>
                                          <p:spTgt spid="128060">
                                            <p:txEl>
                                              <p:pRg st="3" end="3"/>
                                            </p:txEl>
                                          </p:spTgt>
                                        </p:tgtEl>
                                        <p:attrNameLst>
                                          <p:attrName>style.visibility</p:attrName>
                                        </p:attrNameLst>
                                      </p:cBhvr>
                                      <p:to>
                                        <p:strVal val="visible"/>
                                      </p:to>
                                    </p:set>
                                    <p:animEffect transition="in" filter="strips(downRight)">
                                      <p:cBhvr>
                                        <p:cTn id="77" dur="500"/>
                                        <p:tgtEl>
                                          <p:spTgt spid="128060">
                                            <p:txEl>
                                              <p:pRg st="3" end="3"/>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2" presetClass="entr" presetSubtype="4" fill="hold" grpId="0" nodeType="clickEffect">
                                  <p:stCondLst>
                                    <p:cond delay="0"/>
                                  </p:stCondLst>
                                  <p:childTnLst>
                                    <p:set>
                                      <p:cBhvr>
                                        <p:cTn id="81" dur="1" fill="hold">
                                          <p:stCondLst>
                                            <p:cond delay="0"/>
                                          </p:stCondLst>
                                        </p:cTn>
                                        <p:tgtEl>
                                          <p:spTgt spid="128062"/>
                                        </p:tgtEl>
                                        <p:attrNameLst>
                                          <p:attrName>style.visibility</p:attrName>
                                        </p:attrNameLst>
                                      </p:cBhvr>
                                      <p:to>
                                        <p:strVal val="visible"/>
                                      </p:to>
                                    </p:set>
                                    <p:anim calcmode="lin" valueType="num">
                                      <p:cBhvr additive="base">
                                        <p:cTn id="82" dur="500" fill="hold"/>
                                        <p:tgtEl>
                                          <p:spTgt spid="128062"/>
                                        </p:tgtEl>
                                        <p:attrNameLst>
                                          <p:attrName>ppt_x</p:attrName>
                                        </p:attrNameLst>
                                      </p:cBhvr>
                                      <p:tavLst>
                                        <p:tav tm="0">
                                          <p:val>
                                            <p:strVal val="#ppt_x"/>
                                          </p:val>
                                        </p:tav>
                                        <p:tav tm="100000">
                                          <p:val>
                                            <p:strVal val="#ppt_x"/>
                                          </p:val>
                                        </p:tav>
                                      </p:tavLst>
                                    </p:anim>
                                    <p:anim calcmode="lin" valueType="num">
                                      <p:cBhvr additive="base">
                                        <p:cTn id="83" dur="500" fill="hold"/>
                                        <p:tgtEl>
                                          <p:spTgt spid="1280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8016" grpId="0" animBg="1"/>
      <p:bldP spid="128018" grpId="0" animBg="1"/>
      <p:bldP spid="128019" grpId="0" animBg="1"/>
      <p:bldP spid="128036" grpId="0" animBg="1"/>
      <p:bldP spid="128037" grpId="0" animBg="1"/>
      <p:bldP spid="128038" grpId="0" animBg="1"/>
      <p:bldP spid="128059" grpId="0" autoUpdateAnimBg="0"/>
      <p:bldP spid="128060" grpId="0" build="p" autoUpdateAnimBg="0"/>
      <p:bldP spid="128062" grpId="0" autoUpdateAnimBg="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Rectangle 2"/>
          <p:cNvSpPr>
            <a:spLocks noGrp="1" noChangeArrowheads="1"/>
          </p:cNvSpPr>
          <p:nvPr>
            <p:ph type="title"/>
          </p:nvPr>
        </p:nvSpPr>
        <p:spPr>
          <a:xfrm>
            <a:off x="685800" y="38100"/>
            <a:ext cx="7772400" cy="1143000"/>
          </a:xfrm>
        </p:spPr>
        <p:txBody>
          <a:bodyPr rtlCol="0">
            <a:normAutofit fontScale="90000"/>
          </a:bodyPr>
          <a:lstStyle/>
          <a:p>
            <a:pPr algn="l" fontAlgn="auto">
              <a:spcAft>
                <a:spcPts val="0"/>
              </a:spcAft>
              <a:defRPr/>
            </a:pPr>
            <a:r>
              <a:rPr lang="en-US" dirty="0" smtClean="0">
                <a:solidFill>
                  <a:schemeClr val="tx2">
                    <a:lumMod val="60000"/>
                    <a:lumOff val="40000"/>
                  </a:schemeClr>
                </a:solidFill>
                <a:latin typeface="Arial Rounded MT Bold" pitchFamily="34" charset="0"/>
              </a:rPr>
              <a:t>Lens in Water</a:t>
            </a:r>
            <a:br>
              <a:rPr lang="en-US" dirty="0" smtClean="0">
                <a:solidFill>
                  <a:schemeClr val="tx2">
                    <a:lumMod val="60000"/>
                    <a:lumOff val="40000"/>
                  </a:schemeClr>
                </a:solidFill>
                <a:latin typeface="Arial Rounded MT Bold" pitchFamily="34" charset="0"/>
              </a:rPr>
            </a:br>
            <a:r>
              <a:rPr lang="en-US" dirty="0" smtClean="0">
                <a:solidFill>
                  <a:schemeClr val="tx2">
                    <a:lumMod val="60000"/>
                    <a:lumOff val="40000"/>
                  </a:schemeClr>
                </a:solidFill>
                <a:latin typeface="Arial Rounded MT Bold" pitchFamily="34" charset="0"/>
              </a:rPr>
              <a:t>Checkpoint</a:t>
            </a:r>
            <a:endParaRPr lang="en-US" dirty="0">
              <a:solidFill>
                <a:schemeClr val="tx2">
                  <a:lumMod val="60000"/>
                  <a:lumOff val="40000"/>
                </a:schemeClr>
              </a:solidFill>
              <a:latin typeface="Arial Rounded MT Bold" pitchFamily="34" charset="0"/>
            </a:endParaRPr>
          </a:p>
        </p:txBody>
      </p:sp>
      <p:sp>
        <p:nvSpPr>
          <p:cNvPr id="219139" name="Line 3"/>
          <p:cNvSpPr>
            <a:spLocks noChangeShapeType="1"/>
          </p:cNvSpPr>
          <p:nvPr/>
        </p:nvSpPr>
        <p:spPr bwMode="auto">
          <a:xfrm rot="-38109">
            <a:off x="5789613" y="2409825"/>
            <a:ext cx="700087" cy="342900"/>
          </a:xfrm>
          <a:prstGeom prst="line">
            <a:avLst/>
          </a:prstGeom>
          <a:noFill/>
          <a:ln w="9525">
            <a:solidFill>
              <a:schemeClr val="tx1"/>
            </a:solidFill>
            <a:round/>
            <a:headEnd/>
            <a:tailEnd/>
          </a:ln>
        </p:spPr>
        <p:txBody>
          <a:bodyPr/>
          <a:lstStyle/>
          <a:p>
            <a:endParaRPr lang="en-US"/>
          </a:p>
        </p:txBody>
      </p:sp>
      <p:sp>
        <p:nvSpPr>
          <p:cNvPr id="219140" name="Line 4"/>
          <p:cNvSpPr>
            <a:spLocks noChangeShapeType="1"/>
          </p:cNvSpPr>
          <p:nvPr/>
        </p:nvSpPr>
        <p:spPr bwMode="auto">
          <a:xfrm rot="432967" flipV="1">
            <a:off x="6519863" y="2643188"/>
            <a:ext cx="477837" cy="147637"/>
          </a:xfrm>
          <a:prstGeom prst="line">
            <a:avLst/>
          </a:prstGeom>
          <a:noFill/>
          <a:ln w="9525">
            <a:solidFill>
              <a:schemeClr val="tx1"/>
            </a:solidFill>
            <a:round/>
            <a:headEnd/>
            <a:tailEnd/>
          </a:ln>
        </p:spPr>
        <p:txBody>
          <a:bodyPr/>
          <a:lstStyle/>
          <a:p>
            <a:endParaRPr lang="en-US"/>
          </a:p>
        </p:txBody>
      </p:sp>
      <p:sp>
        <p:nvSpPr>
          <p:cNvPr id="219141" name="Line 5"/>
          <p:cNvSpPr>
            <a:spLocks noChangeShapeType="1"/>
          </p:cNvSpPr>
          <p:nvPr/>
        </p:nvSpPr>
        <p:spPr bwMode="auto">
          <a:xfrm rot="719572">
            <a:off x="6667500" y="2889250"/>
            <a:ext cx="1874838" cy="585788"/>
          </a:xfrm>
          <a:prstGeom prst="line">
            <a:avLst/>
          </a:prstGeom>
          <a:noFill/>
          <a:ln w="28575">
            <a:solidFill>
              <a:srgbClr val="FF0000"/>
            </a:solidFill>
            <a:round/>
            <a:headEnd/>
            <a:tailEnd type="triangle" w="med" len="med"/>
          </a:ln>
        </p:spPr>
        <p:txBody>
          <a:bodyPr/>
          <a:lstStyle/>
          <a:p>
            <a:endParaRPr lang="en-US"/>
          </a:p>
        </p:txBody>
      </p:sp>
      <p:grpSp>
        <p:nvGrpSpPr>
          <p:cNvPr id="2" name="Group 6"/>
          <p:cNvGrpSpPr>
            <a:grpSpLocks/>
          </p:cNvGrpSpPr>
          <p:nvPr/>
        </p:nvGrpSpPr>
        <p:grpSpPr bwMode="auto">
          <a:xfrm rot="339515">
            <a:off x="6132513" y="2609850"/>
            <a:ext cx="627062" cy="71438"/>
            <a:chOff x="2617" y="1704"/>
            <a:chExt cx="450" cy="54"/>
          </a:xfrm>
        </p:grpSpPr>
        <p:sp>
          <p:nvSpPr>
            <p:cNvPr id="19487" name="Line 7"/>
            <p:cNvSpPr>
              <a:spLocks noChangeShapeType="1"/>
            </p:cNvSpPr>
            <p:nvPr/>
          </p:nvSpPr>
          <p:spPr bwMode="auto">
            <a:xfrm>
              <a:off x="2617" y="1704"/>
              <a:ext cx="450" cy="54"/>
            </a:xfrm>
            <a:prstGeom prst="line">
              <a:avLst/>
            </a:prstGeom>
            <a:noFill/>
            <a:ln w="28575">
              <a:solidFill>
                <a:srgbClr val="FF0000"/>
              </a:solidFill>
              <a:round/>
              <a:headEnd/>
              <a:tailEnd/>
            </a:ln>
          </p:spPr>
          <p:txBody>
            <a:bodyPr/>
            <a:lstStyle/>
            <a:p>
              <a:endParaRPr lang="en-US"/>
            </a:p>
          </p:txBody>
        </p:sp>
        <p:sp>
          <p:nvSpPr>
            <p:cNvPr id="19488" name="Line 8"/>
            <p:cNvSpPr>
              <a:spLocks noChangeShapeType="1"/>
            </p:cNvSpPr>
            <p:nvPr/>
          </p:nvSpPr>
          <p:spPr bwMode="auto">
            <a:xfrm>
              <a:off x="2843" y="1731"/>
              <a:ext cx="133" cy="16"/>
            </a:xfrm>
            <a:prstGeom prst="line">
              <a:avLst/>
            </a:prstGeom>
            <a:noFill/>
            <a:ln w="28575">
              <a:solidFill>
                <a:srgbClr val="FF0000"/>
              </a:solidFill>
              <a:round/>
              <a:headEnd/>
              <a:tailEnd type="triangle" w="med" len="med"/>
            </a:ln>
          </p:spPr>
          <p:txBody>
            <a:bodyPr/>
            <a:lstStyle/>
            <a:p>
              <a:endParaRPr lang="en-US"/>
            </a:p>
          </p:txBody>
        </p:sp>
      </p:grpSp>
      <p:grpSp>
        <p:nvGrpSpPr>
          <p:cNvPr id="19463" name="Group 9"/>
          <p:cNvGrpSpPr>
            <a:grpSpLocks/>
          </p:cNvGrpSpPr>
          <p:nvPr/>
        </p:nvGrpSpPr>
        <p:grpSpPr bwMode="auto">
          <a:xfrm>
            <a:off x="5737225" y="2082800"/>
            <a:ext cx="1368425" cy="2225675"/>
            <a:chOff x="720" y="2204"/>
            <a:chExt cx="853" cy="1476"/>
          </a:xfrm>
        </p:grpSpPr>
        <p:sp>
          <p:nvSpPr>
            <p:cNvPr id="19485" name="Arc 10"/>
            <p:cNvSpPr>
              <a:spLocks/>
            </p:cNvSpPr>
            <p:nvPr/>
          </p:nvSpPr>
          <p:spPr bwMode="auto">
            <a:xfrm flipH="1">
              <a:off x="908" y="2204"/>
              <a:ext cx="665" cy="1472"/>
            </a:xfrm>
            <a:custGeom>
              <a:avLst/>
              <a:gdLst>
                <a:gd name="T0" fmla="*/ 439 w 21600"/>
                <a:gd name="T1" fmla="*/ 0 h 32270"/>
                <a:gd name="T2" fmla="*/ 446 w 21600"/>
                <a:gd name="T3" fmla="*/ 1472 h 32270"/>
                <a:gd name="T4" fmla="*/ 0 w 21600"/>
                <a:gd name="T5" fmla="*/ 741 h 32270"/>
                <a:gd name="T6" fmla="*/ 0 60000 65536"/>
                <a:gd name="T7" fmla="*/ 0 60000 65536"/>
                <a:gd name="T8" fmla="*/ 0 60000 65536"/>
                <a:gd name="T9" fmla="*/ 0 w 21600"/>
                <a:gd name="T10" fmla="*/ 0 h 32270"/>
                <a:gd name="T11" fmla="*/ 21600 w 21600"/>
                <a:gd name="T12" fmla="*/ 32270 h 32270"/>
              </a:gdLst>
              <a:ahLst/>
              <a:cxnLst>
                <a:cxn ang="T6">
                  <a:pos x="T0" y="T1"/>
                </a:cxn>
                <a:cxn ang="T7">
                  <a:pos x="T2" y="T3"/>
                </a:cxn>
                <a:cxn ang="T8">
                  <a:pos x="T4" y="T5"/>
                </a:cxn>
              </a:cxnLst>
              <a:rect l="T9" t="T10" r="T11" b="T12"/>
              <a:pathLst>
                <a:path w="21600" h="32270" fill="none" extrusionOk="0">
                  <a:moveTo>
                    <a:pt x="14246" y="-1"/>
                  </a:moveTo>
                  <a:cubicBezTo>
                    <a:pt x="18920" y="4101"/>
                    <a:pt x="21600" y="10017"/>
                    <a:pt x="21600" y="16236"/>
                  </a:cubicBezTo>
                  <a:cubicBezTo>
                    <a:pt x="21600" y="22348"/>
                    <a:pt x="19010" y="28174"/>
                    <a:pt x="14473" y="32270"/>
                  </a:cubicBezTo>
                </a:path>
                <a:path w="21600" h="32270" stroke="0" extrusionOk="0">
                  <a:moveTo>
                    <a:pt x="14246" y="-1"/>
                  </a:moveTo>
                  <a:cubicBezTo>
                    <a:pt x="18920" y="4101"/>
                    <a:pt x="21600" y="10017"/>
                    <a:pt x="21600" y="16236"/>
                  </a:cubicBezTo>
                  <a:cubicBezTo>
                    <a:pt x="21600" y="22348"/>
                    <a:pt x="19010" y="28174"/>
                    <a:pt x="14473" y="32270"/>
                  </a:cubicBezTo>
                  <a:lnTo>
                    <a:pt x="0" y="16236"/>
                  </a:lnTo>
                  <a:close/>
                </a:path>
              </a:pathLst>
            </a:custGeom>
            <a:noFill/>
            <a:ln w="9525">
              <a:solidFill>
                <a:schemeClr val="tx1"/>
              </a:solidFill>
              <a:round/>
              <a:headEnd/>
              <a:tailEnd/>
            </a:ln>
          </p:spPr>
          <p:txBody>
            <a:bodyPr wrap="none" anchor="ctr"/>
            <a:lstStyle/>
            <a:p>
              <a:endParaRPr lang="en-US"/>
            </a:p>
          </p:txBody>
        </p:sp>
        <p:sp>
          <p:nvSpPr>
            <p:cNvPr id="19486" name="Arc 11"/>
            <p:cNvSpPr>
              <a:spLocks/>
            </p:cNvSpPr>
            <p:nvPr/>
          </p:nvSpPr>
          <p:spPr bwMode="auto">
            <a:xfrm>
              <a:off x="720" y="2208"/>
              <a:ext cx="665" cy="1472"/>
            </a:xfrm>
            <a:custGeom>
              <a:avLst/>
              <a:gdLst>
                <a:gd name="T0" fmla="*/ 439 w 21600"/>
                <a:gd name="T1" fmla="*/ 0 h 32270"/>
                <a:gd name="T2" fmla="*/ 446 w 21600"/>
                <a:gd name="T3" fmla="*/ 1472 h 32270"/>
                <a:gd name="T4" fmla="*/ 0 w 21600"/>
                <a:gd name="T5" fmla="*/ 741 h 32270"/>
                <a:gd name="T6" fmla="*/ 0 60000 65536"/>
                <a:gd name="T7" fmla="*/ 0 60000 65536"/>
                <a:gd name="T8" fmla="*/ 0 60000 65536"/>
                <a:gd name="T9" fmla="*/ 0 w 21600"/>
                <a:gd name="T10" fmla="*/ 0 h 32270"/>
                <a:gd name="T11" fmla="*/ 21600 w 21600"/>
                <a:gd name="T12" fmla="*/ 32270 h 32270"/>
              </a:gdLst>
              <a:ahLst/>
              <a:cxnLst>
                <a:cxn ang="T6">
                  <a:pos x="T0" y="T1"/>
                </a:cxn>
                <a:cxn ang="T7">
                  <a:pos x="T2" y="T3"/>
                </a:cxn>
                <a:cxn ang="T8">
                  <a:pos x="T4" y="T5"/>
                </a:cxn>
              </a:cxnLst>
              <a:rect l="T9" t="T10" r="T11" b="T12"/>
              <a:pathLst>
                <a:path w="21600" h="32270" fill="none" extrusionOk="0">
                  <a:moveTo>
                    <a:pt x="14246" y="-1"/>
                  </a:moveTo>
                  <a:cubicBezTo>
                    <a:pt x="18920" y="4101"/>
                    <a:pt x="21600" y="10017"/>
                    <a:pt x="21600" y="16236"/>
                  </a:cubicBezTo>
                  <a:cubicBezTo>
                    <a:pt x="21600" y="22348"/>
                    <a:pt x="19010" y="28174"/>
                    <a:pt x="14473" y="32270"/>
                  </a:cubicBezTo>
                </a:path>
                <a:path w="21600" h="32270" stroke="0" extrusionOk="0">
                  <a:moveTo>
                    <a:pt x="14246" y="-1"/>
                  </a:moveTo>
                  <a:cubicBezTo>
                    <a:pt x="18920" y="4101"/>
                    <a:pt x="21600" y="10017"/>
                    <a:pt x="21600" y="16236"/>
                  </a:cubicBezTo>
                  <a:cubicBezTo>
                    <a:pt x="21600" y="22348"/>
                    <a:pt x="19010" y="28174"/>
                    <a:pt x="14473" y="32270"/>
                  </a:cubicBezTo>
                  <a:lnTo>
                    <a:pt x="0" y="16236"/>
                  </a:lnTo>
                  <a:close/>
                </a:path>
              </a:pathLst>
            </a:custGeom>
            <a:noFill/>
            <a:ln w="9525">
              <a:solidFill>
                <a:schemeClr val="tx1"/>
              </a:solidFill>
              <a:round/>
              <a:headEnd/>
              <a:tailEnd/>
            </a:ln>
          </p:spPr>
          <p:txBody>
            <a:bodyPr wrap="none" anchor="ctr"/>
            <a:lstStyle/>
            <a:p>
              <a:endParaRPr lang="en-US"/>
            </a:p>
          </p:txBody>
        </p:sp>
      </p:grpSp>
      <p:sp>
        <p:nvSpPr>
          <p:cNvPr id="219148" name="Line 12"/>
          <p:cNvSpPr>
            <a:spLocks noChangeShapeType="1"/>
          </p:cNvSpPr>
          <p:nvPr/>
        </p:nvSpPr>
        <p:spPr bwMode="auto">
          <a:xfrm rot="38109" flipV="1">
            <a:off x="5789613" y="3633788"/>
            <a:ext cx="700087" cy="342900"/>
          </a:xfrm>
          <a:prstGeom prst="line">
            <a:avLst/>
          </a:prstGeom>
          <a:noFill/>
          <a:ln w="9525">
            <a:solidFill>
              <a:schemeClr val="tx1"/>
            </a:solidFill>
            <a:round/>
            <a:headEnd/>
            <a:tailEnd/>
          </a:ln>
        </p:spPr>
        <p:txBody>
          <a:bodyPr/>
          <a:lstStyle/>
          <a:p>
            <a:endParaRPr lang="en-US"/>
          </a:p>
        </p:txBody>
      </p:sp>
      <p:sp>
        <p:nvSpPr>
          <p:cNvPr id="219149" name="Line 13"/>
          <p:cNvSpPr>
            <a:spLocks noChangeShapeType="1"/>
          </p:cNvSpPr>
          <p:nvPr/>
        </p:nvSpPr>
        <p:spPr bwMode="auto">
          <a:xfrm rot="-432967">
            <a:off x="6519863" y="3595688"/>
            <a:ext cx="477837" cy="147637"/>
          </a:xfrm>
          <a:prstGeom prst="line">
            <a:avLst/>
          </a:prstGeom>
          <a:noFill/>
          <a:ln w="9525">
            <a:solidFill>
              <a:schemeClr val="tx1"/>
            </a:solidFill>
            <a:round/>
            <a:headEnd/>
            <a:tailEnd/>
          </a:ln>
        </p:spPr>
        <p:txBody>
          <a:bodyPr/>
          <a:lstStyle/>
          <a:p>
            <a:endParaRPr lang="en-US"/>
          </a:p>
        </p:txBody>
      </p:sp>
      <p:sp>
        <p:nvSpPr>
          <p:cNvPr id="219150" name="Line 14"/>
          <p:cNvSpPr>
            <a:spLocks noChangeShapeType="1"/>
          </p:cNvSpPr>
          <p:nvPr/>
        </p:nvSpPr>
        <p:spPr bwMode="auto">
          <a:xfrm rot="20880428" flipV="1">
            <a:off x="6667500" y="2909888"/>
            <a:ext cx="1874838" cy="585787"/>
          </a:xfrm>
          <a:prstGeom prst="line">
            <a:avLst/>
          </a:prstGeom>
          <a:noFill/>
          <a:ln w="28575">
            <a:solidFill>
              <a:srgbClr val="FF0000"/>
            </a:solidFill>
            <a:round/>
            <a:headEnd/>
            <a:tailEnd type="triangle" w="med" len="med"/>
          </a:ln>
        </p:spPr>
        <p:txBody>
          <a:bodyPr/>
          <a:lstStyle/>
          <a:p>
            <a:endParaRPr lang="en-US"/>
          </a:p>
        </p:txBody>
      </p:sp>
      <p:grpSp>
        <p:nvGrpSpPr>
          <p:cNvPr id="4" name="Group 15"/>
          <p:cNvGrpSpPr>
            <a:grpSpLocks/>
          </p:cNvGrpSpPr>
          <p:nvPr/>
        </p:nvGrpSpPr>
        <p:grpSpPr bwMode="auto">
          <a:xfrm rot="21260485" flipV="1">
            <a:off x="6132513" y="3705225"/>
            <a:ext cx="627062" cy="71438"/>
            <a:chOff x="2617" y="1704"/>
            <a:chExt cx="450" cy="54"/>
          </a:xfrm>
        </p:grpSpPr>
        <p:sp>
          <p:nvSpPr>
            <p:cNvPr id="19483" name="Line 16"/>
            <p:cNvSpPr>
              <a:spLocks noChangeShapeType="1"/>
            </p:cNvSpPr>
            <p:nvPr/>
          </p:nvSpPr>
          <p:spPr bwMode="auto">
            <a:xfrm>
              <a:off x="2617" y="1704"/>
              <a:ext cx="450" cy="54"/>
            </a:xfrm>
            <a:prstGeom prst="line">
              <a:avLst/>
            </a:prstGeom>
            <a:noFill/>
            <a:ln w="28575">
              <a:solidFill>
                <a:srgbClr val="FF0000"/>
              </a:solidFill>
              <a:round/>
              <a:headEnd/>
              <a:tailEnd/>
            </a:ln>
          </p:spPr>
          <p:txBody>
            <a:bodyPr/>
            <a:lstStyle/>
            <a:p>
              <a:endParaRPr lang="en-US"/>
            </a:p>
          </p:txBody>
        </p:sp>
        <p:sp>
          <p:nvSpPr>
            <p:cNvPr id="19484" name="Line 17"/>
            <p:cNvSpPr>
              <a:spLocks noChangeShapeType="1"/>
            </p:cNvSpPr>
            <p:nvPr/>
          </p:nvSpPr>
          <p:spPr bwMode="auto">
            <a:xfrm>
              <a:off x="2843" y="1731"/>
              <a:ext cx="133" cy="16"/>
            </a:xfrm>
            <a:prstGeom prst="line">
              <a:avLst/>
            </a:prstGeom>
            <a:noFill/>
            <a:ln w="28575">
              <a:solidFill>
                <a:srgbClr val="FF0000"/>
              </a:solidFill>
              <a:round/>
              <a:headEnd/>
              <a:tailEnd type="triangle" w="med" len="med"/>
            </a:ln>
          </p:spPr>
          <p:txBody>
            <a:bodyPr/>
            <a:lstStyle/>
            <a:p>
              <a:endParaRPr lang="en-US"/>
            </a:p>
          </p:txBody>
        </p:sp>
      </p:grpSp>
      <p:sp>
        <p:nvSpPr>
          <p:cNvPr id="19468" name="Line 18"/>
          <p:cNvSpPr>
            <a:spLocks noChangeShapeType="1"/>
          </p:cNvSpPr>
          <p:nvPr/>
        </p:nvSpPr>
        <p:spPr bwMode="auto">
          <a:xfrm>
            <a:off x="4008438" y="3197225"/>
            <a:ext cx="4533900" cy="1588"/>
          </a:xfrm>
          <a:prstGeom prst="line">
            <a:avLst/>
          </a:prstGeom>
          <a:noFill/>
          <a:ln w="19050">
            <a:solidFill>
              <a:schemeClr val="tx1"/>
            </a:solidFill>
            <a:round/>
            <a:headEnd/>
            <a:tailEnd/>
          </a:ln>
        </p:spPr>
        <p:txBody>
          <a:bodyPr/>
          <a:lstStyle/>
          <a:p>
            <a:endParaRPr lang="en-US"/>
          </a:p>
        </p:txBody>
      </p:sp>
      <p:sp>
        <p:nvSpPr>
          <p:cNvPr id="19469" name="Text Box 19"/>
          <p:cNvSpPr txBox="1">
            <a:spLocks noChangeArrowheads="1"/>
          </p:cNvSpPr>
          <p:nvPr/>
        </p:nvSpPr>
        <p:spPr bwMode="auto">
          <a:xfrm>
            <a:off x="4184650" y="2790825"/>
            <a:ext cx="1604963" cy="457200"/>
          </a:xfrm>
          <a:prstGeom prst="rect">
            <a:avLst/>
          </a:prstGeom>
          <a:noFill/>
          <a:ln w="9525">
            <a:noFill/>
            <a:miter lim="800000"/>
            <a:headEnd/>
            <a:tailEnd/>
          </a:ln>
        </p:spPr>
        <p:txBody>
          <a:bodyPr>
            <a:spAutoFit/>
          </a:bodyPr>
          <a:lstStyle/>
          <a:p>
            <a:pPr>
              <a:spcBef>
                <a:spcPct val="50000"/>
              </a:spcBef>
            </a:pPr>
            <a:r>
              <a:rPr lang="en-US">
                <a:latin typeface="Calibri" pitchFamily="34" charset="0"/>
              </a:rPr>
              <a:t>P.A.</a:t>
            </a:r>
          </a:p>
        </p:txBody>
      </p:sp>
      <p:grpSp>
        <p:nvGrpSpPr>
          <p:cNvPr id="5" name="Group 20"/>
          <p:cNvGrpSpPr>
            <a:grpSpLocks/>
          </p:cNvGrpSpPr>
          <p:nvPr/>
        </p:nvGrpSpPr>
        <p:grpSpPr bwMode="auto">
          <a:xfrm>
            <a:off x="7494588" y="3160713"/>
            <a:ext cx="196850" cy="531812"/>
            <a:chOff x="4560" y="2793"/>
            <a:chExt cx="214" cy="621"/>
          </a:xfrm>
        </p:grpSpPr>
        <p:sp>
          <p:nvSpPr>
            <p:cNvPr id="19481" name="Oval 21"/>
            <p:cNvSpPr>
              <a:spLocks noChangeArrowheads="1"/>
            </p:cNvSpPr>
            <p:nvPr/>
          </p:nvSpPr>
          <p:spPr bwMode="auto">
            <a:xfrm>
              <a:off x="4657" y="2793"/>
              <a:ext cx="77" cy="77"/>
            </a:xfrm>
            <a:prstGeom prst="ellipse">
              <a:avLst/>
            </a:prstGeom>
            <a:solidFill>
              <a:schemeClr val="tx2"/>
            </a:solidFill>
            <a:ln w="9525">
              <a:solidFill>
                <a:schemeClr val="tx1"/>
              </a:solidFill>
              <a:round/>
              <a:headEnd/>
              <a:tailEnd/>
            </a:ln>
          </p:spPr>
          <p:txBody>
            <a:bodyPr wrap="none" anchor="ctr"/>
            <a:lstStyle/>
            <a:p>
              <a:endParaRPr lang="en-US">
                <a:latin typeface="Calibri" pitchFamily="34" charset="0"/>
              </a:endParaRPr>
            </a:p>
          </p:txBody>
        </p:sp>
        <p:sp>
          <p:nvSpPr>
            <p:cNvPr id="19482" name="Text Box 22"/>
            <p:cNvSpPr txBox="1">
              <a:spLocks noChangeArrowheads="1"/>
            </p:cNvSpPr>
            <p:nvPr/>
          </p:nvSpPr>
          <p:spPr bwMode="auto">
            <a:xfrm>
              <a:off x="4560" y="2880"/>
              <a:ext cx="214" cy="534"/>
            </a:xfrm>
            <a:prstGeom prst="rect">
              <a:avLst/>
            </a:prstGeom>
            <a:noFill/>
            <a:ln w="9525">
              <a:noFill/>
              <a:miter lim="800000"/>
              <a:headEnd/>
              <a:tailEnd/>
            </a:ln>
          </p:spPr>
          <p:txBody>
            <a:bodyPr>
              <a:spAutoFit/>
            </a:bodyPr>
            <a:lstStyle/>
            <a:p>
              <a:pPr>
                <a:spcBef>
                  <a:spcPct val="50000"/>
                </a:spcBef>
              </a:pPr>
              <a:r>
                <a:rPr lang="en-US">
                  <a:latin typeface="Calibri" pitchFamily="34" charset="0"/>
                </a:rPr>
                <a:t>F</a:t>
              </a:r>
            </a:p>
          </p:txBody>
        </p:sp>
      </p:grpSp>
      <p:grpSp>
        <p:nvGrpSpPr>
          <p:cNvPr id="6" name="Group 23"/>
          <p:cNvGrpSpPr>
            <a:grpSpLocks/>
          </p:cNvGrpSpPr>
          <p:nvPr/>
        </p:nvGrpSpPr>
        <p:grpSpPr bwMode="auto">
          <a:xfrm>
            <a:off x="4559300" y="2581275"/>
            <a:ext cx="1576388" cy="1588"/>
            <a:chOff x="1368" y="2117"/>
            <a:chExt cx="1714" cy="0"/>
          </a:xfrm>
        </p:grpSpPr>
        <p:sp>
          <p:nvSpPr>
            <p:cNvPr id="19479" name="Line 24"/>
            <p:cNvSpPr>
              <a:spLocks noChangeShapeType="1"/>
            </p:cNvSpPr>
            <p:nvPr/>
          </p:nvSpPr>
          <p:spPr bwMode="auto">
            <a:xfrm>
              <a:off x="1368" y="2117"/>
              <a:ext cx="1714" cy="0"/>
            </a:xfrm>
            <a:prstGeom prst="line">
              <a:avLst/>
            </a:prstGeom>
            <a:noFill/>
            <a:ln w="28575">
              <a:solidFill>
                <a:srgbClr val="FF0000"/>
              </a:solidFill>
              <a:round/>
              <a:headEnd/>
              <a:tailEnd/>
            </a:ln>
          </p:spPr>
          <p:txBody>
            <a:bodyPr/>
            <a:lstStyle/>
            <a:p>
              <a:endParaRPr lang="en-US"/>
            </a:p>
          </p:txBody>
        </p:sp>
        <p:sp>
          <p:nvSpPr>
            <p:cNvPr id="19480" name="Line 25"/>
            <p:cNvSpPr>
              <a:spLocks noChangeShapeType="1"/>
            </p:cNvSpPr>
            <p:nvPr/>
          </p:nvSpPr>
          <p:spPr bwMode="auto">
            <a:xfrm>
              <a:off x="2446" y="2117"/>
              <a:ext cx="202" cy="0"/>
            </a:xfrm>
            <a:prstGeom prst="line">
              <a:avLst/>
            </a:prstGeom>
            <a:noFill/>
            <a:ln w="28575">
              <a:solidFill>
                <a:srgbClr val="FF0000"/>
              </a:solidFill>
              <a:round/>
              <a:headEnd/>
              <a:tailEnd type="triangle" w="med" len="med"/>
            </a:ln>
          </p:spPr>
          <p:txBody>
            <a:bodyPr/>
            <a:lstStyle/>
            <a:p>
              <a:endParaRPr lang="en-US"/>
            </a:p>
          </p:txBody>
        </p:sp>
      </p:grpSp>
      <p:grpSp>
        <p:nvGrpSpPr>
          <p:cNvPr id="7" name="Group 26"/>
          <p:cNvGrpSpPr>
            <a:grpSpLocks/>
          </p:cNvGrpSpPr>
          <p:nvPr/>
        </p:nvGrpSpPr>
        <p:grpSpPr bwMode="auto">
          <a:xfrm>
            <a:off x="4581525" y="3811588"/>
            <a:ext cx="1576388" cy="1587"/>
            <a:chOff x="1368" y="2117"/>
            <a:chExt cx="1714" cy="0"/>
          </a:xfrm>
        </p:grpSpPr>
        <p:sp>
          <p:nvSpPr>
            <p:cNvPr id="19477" name="Line 27"/>
            <p:cNvSpPr>
              <a:spLocks noChangeShapeType="1"/>
            </p:cNvSpPr>
            <p:nvPr/>
          </p:nvSpPr>
          <p:spPr bwMode="auto">
            <a:xfrm>
              <a:off x="1368" y="2117"/>
              <a:ext cx="1714" cy="0"/>
            </a:xfrm>
            <a:prstGeom prst="line">
              <a:avLst/>
            </a:prstGeom>
            <a:noFill/>
            <a:ln w="28575">
              <a:solidFill>
                <a:srgbClr val="FF0000"/>
              </a:solidFill>
              <a:round/>
              <a:headEnd/>
              <a:tailEnd/>
            </a:ln>
          </p:spPr>
          <p:txBody>
            <a:bodyPr/>
            <a:lstStyle/>
            <a:p>
              <a:endParaRPr lang="en-US"/>
            </a:p>
          </p:txBody>
        </p:sp>
        <p:sp>
          <p:nvSpPr>
            <p:cNvPr id="19478" name="Line 28"/>
            <p:cNvSpPr>
              <a:spLocks noChangeShapeType="1"/>
            </p:cNvSpPr>
            <p:nvPr/>
          </p:nvSpPr>
          <p:spPr bwMode="auto">
            <a:xfrm>
              <a:off x="2446" y="2117"/>
              <a:ext cx="202" cy="0"/>
            </a:xfrm>
            <a:prstGeom prst="line">
              <a:avLst/>
            </a:prstGeom>
            <a:noFill/>
            <a:ln w="28575">
              <a:solidFill>
                <a:srgbClr val="FF0000"/>
              </a:solidFill>
              <a:round/>
              <a:headEnd/>
              <a:tailEnd type="triangle" w="med" len="med"/>
            </a:ln>
          </p:spPr>
          <p:txBody>
            <a:bodyPr/>
            <a:lstStyle/>
            <a:p>
              <a:endParaRPr lang="en-US"/>
            </a:p>
          </p:txBody>
        </p:sp>
      </p:grpSp>
      <p:sp>
        <p:nvSpPr>
          <p:cNvPr id="219165" name="Text Box 29"/>
          <p:cNvSpPr txBox="1">
            <a:spLocks noChangeArrowheads="1"/>
          </p:cNvSpPr>
          <p:nvPr/>
        </p:nvSpPr>
        <p:spPr bwMode="auto">
          <a:xfrm>
            <a:off x="919163" y="1260475"/>
            <a:ext cx="6958012" cy="954088"/>
          </a:xfrm>
          <a:prstGeom prst="rect">
            <a:avLst/>
          </a:prstGeom>
          <a:noFill/>
          <a:ln w="9525">
            <a:noFill/>
            <a:miter lim="800000"/>
            <a:headEnd/>
            <a:tailEnd/>
          </a:ln>
        </p:spPr>
        <p:txBody>
          <a:bodyPr>
            <a:spAutoFit/>
          </a:bodyPr>
          <a:lstStyle/>
          <a:p>
            <a:pPr>
              <a:spcBef>
                <a:spcPct val="50000"/>
              </a:spcBef>
            </a:pPr>
            <a:r>
              <a:rPr lang="en-US" sz="2800">
                <a:latin typeface="Calibri" pitchFamily="34" charset="0"/>
              </a:rPr>
              <a:t>Focal point determined by geometry and Snell’s Law: </a:t>
            </a:r>
            <a:r>
              <a:rPr lang="en-US" sz="2800">
                <a:solidFill>
                  <a:srgbClr val="FF0000"/>
                </a:solidFill>
                <a:latin typeface="Calibri" pitchFamily="34" charset="0"/>
              </a:rPr>
              <a:t>n</a:t>
            </a:r>
            <a:r>
              <a:rPr lang="en-US" sz="2800" baseline="-25000">
                <a:solidFill>
                  <a:srgbClr val="FF0000"/>
                </a:solidFill>
                <a:latin typeface="Calibri" pitchFamily="34" charset="0"/>
              </a:rPr>
              <a:t>1</a:t>
            </a:r>
            <a:r>
              <a:rPr lang="en-US" sz="2800">
                <a:solidFill>
                  <a:srgbClr val="FF0000"/>
                </a:solidFill>
                <a:latin typeface="Calibri" pitchFamily="34" charset="0"/>
              </a:rPr>
              <a:t> sin(</a:t>
            </a:r>
            <a:r>
              <a:rPr lang="en-US" sz="2800">
                <a:solidFill>
                  <a:srgbClr val="FF0000"/>
                </a:solidFill>
                <a:latin typeface="Symbol" pitchFamily="18" charset="2"/>
              </a:rPr>
              <a:t>q</a:t>
            </a:r>
            <a:r>
              <a:rPr lang="en-US" sz="2800" baseline="-25000">
                <a:solidFill>
                  <a:srgbClr val="FF0000"/>
                </a:solidFill>
                <a:latin typeface="Symbol" pitchFamily="18" charset="2"/>
              </a:rPr>
              <a:t>1</a:t>
            </a:r>
            <a:r>
              <a:rPr lang="en-US" sz="2800">
                <a:solidFill>
                  <a:srgbClr val="FF0000"/>
                </a:solidFill>
                <a:latin typeface="Calibri" pitchFamily="34" charset="0"/>
              </a:rPr>
              <a:t>) = n</a:t>
            </a:r>
            <a:r>
              <a:rPr lang="en-US" sz="2800" baseline="-25000">
                <a:solidFill>
                  <a:srgbClr val="FF0000"/>
                </a:solidFill>
                <a:latin typeface="Calibri" pitchFamily="34" charset="0"/>
              </a:rPr>
              <a:t>2</a:t>
            </a:r>
            <a:r>
              <a:rPr lang="en-US" sz="2800">
                <a:solidFill>
                  <a:srgbClr val="FF0000"/>
                </a:solidFill>
                <a:latin typeface="Calibri" pitchFamily="34" charset="0"/>
              </a:rPr>
              <a:t> sin(</a:t>
            </a:r>
            <a:r>
              <a:rPr lang="en-US" sz="2800">
                <a:solidFill>
                  <a:srgbClr val="FF0000"/>
                </a:solidFill>
                <a:latin typeface="Symbol" pitchFamily="18" charset="2"/>
              </a:rPr>
              <a:t>q</a:t>
            </a:r>
            <a:r>
              <a:rPr lang="en-US" sz="2800" baseline="-25000">
                <a:solidFill>
                  <a:srgbClr val="FF0000"/>
                </a:solidFill>
                <a:latin typeface="Symbol" pitchFamily="18" charset="2"/>
              </a:rPr>
              <a:t>2</a:t>
            </a:r>
            <a:r>
              <a:rPr lang="en-US" sz="2800">
                <a:solidFill>
                  <a:srgbClr val="FF0000"/>
                </a:solidFill>
                <a:latin typeface="Calibri" pitchFamily="34" charset="0"/>
              </a:rPr>
              <a:t>)</a:t>
            </a:r>
          </a:p>
        </p:txBody>
      </p:sp>
      <p:sp>
        <p:nvSpPr>
          <p:cNvPr id="219166" name="Text Box 30"/>
          <p:cNvSpPr txBox="1">
            <a:spLocks noChangeArrowheads="1"/>
          </p:cNvSpPr>
          <p:nvPr/>
        </p:nvSpPr>
        <p:spPr bwMode="auto">
          <a:xfrm>
            <a:off x="811213" y="4108450"/>
            <a:ext cx="7539037" cy="1681163"/>
          </a:xfrm>
          <a:prstGeom prst="rect">
            <a:avLst/>
          </a:prstGeom>
          <a:noFill/>
          <a:ln w="9525">
            <a:noFill/>
            <a:miter lim="800000"/>
            <a:headEnd/>
            <a:tailEnd/>
          </a:ln>
        </p:spPr>
        <p:txBody>
          <a:bodyPr>
            <a:spAutoFit/>
          </a:bodyPr>
          <a:lstStyle/>
          <a:p>
            <a:pPr>
              <a:spcBef>
                <a:spcPct val="10000"/>
              </a:spcBef>
            </a:pPr>
            <a:r>
              <a:rPr lang="en-US" sz="2400">
                <a:latin typeface="Calibri" pitchFamily="34" charset="0"/>
              </a:rPr>
              <a:t>Fat in middle = Converging</a:t>
            </a:r>
          </a:p>
          <a:p>
            <a:pPr>
              <a:spcBef>
                <a:spcPct val="10000"/>
              </a:spcBef>
            </a:pPr>
            <a:r>
              <a:rPr lang="en-US" sz="2400">
                <a:latin typeface="Calibri" pitchFamily="34" charset="0"/>
              </a:rPr>
              <a:t>Thin in middle = Diverging</a:t>
            </a:r>
          </a:p>
          <a:p>
            <a:pPr>
              <a:spcBef>
                <a:spcPct val="10000"/>
              </a:spcBef>
            </a:pPr>
            <a:r>
              <a:rPr lang="en-US" sz="2400">
                <a:latin typeface="Calibri" pitchFamily="34" charset="0"/>
              </a:rPr>
              <a:t>Larger n</a:t>
            </a:r>
            <a:r>
              <a:rPr lang="en-US" sz="2400" baseline="-25000">
                <a:latin typeface="Calibri" pitchFamily="34" charset="0"/>
              </a:rPr>
              <a:t>2</a:t>
            </a:r>
            <a:r>
              <a:rPr lang="en-US" sz="2400">
                <a:latin typeface="Calibri" pitchFamily="34" charset="0"/>
              </a:rPr>
              <a:t>/n</a:t>
            </a:r>
            <a:r>
              <a:rPr lang="en-US" sz="2400" baseline="-25000">
                <a:latin typeface="Calibri" pitchFamily="34" charset="0"/>
              </a:rPr>
              <a:t>1</a:t>
            </a:r>
            <a:r>
              <a:rPr lang="en-US" sz="2400">
                <a:latin typeface="Calibri" pitchFamily="34" charset="0"/>
              </a:rPr>
              <a:t> = more bending, shorter focal length.</a:t>
            </a:r>
          </a:p>
          <a:p>
            <a:pPr>
              <a:spcBef>
                <a:spcPct val="10000"/>
              </a:spcBef>
            </a:pPr>
            <a:r>
              <a:rPr lang="en-US" sz="2400">
                <a:latin typeface="Calibri" pitchFamily="34" charset="0"/>
              </a:rPr>
              <a:t>n</a:t>
            </a:r>
            <a:r>
              <a:rPr lang="en-US" sz="2400" baseline="-25000">
                <a:latin typeface="Calibri" pitchFamily="34" charset="0"/>
              </a:rPr>
              <a:t>1</a:t>
            </a:r>
            <a:r>
              <a:rPr lang="en-US" sz="2400">
                <a:latin typeface="Calibri" pitchFamily="34" charset="0"/>
              </a:rPr>
              <a:t> = n</a:t>
            </a:r>
            <a:r>
              <a:rPr lang="en-US" sz="2400" baseline="-25000">
                <a:latin typeface="Calibri" pitchFamily="34" charset="0"/>
              </a:rPr>
              <a:t>2</a:t>
            </a:r>
            <a:r>
              <a:rPr lang="en-US" sz="2400">
                <a:latin typeface="Calibri" pitchFamily="34" charset="0"/>
              </a:rPr>
              <a:t>  =&gt; No Bending, f = infinity</a:t>
            </a:r>
          </a:p>
        </p:txBody>
      </p:sp>
      <p:sp>
        <p:nvSpPr>
          <p:cNvPr id="219167" name="Text Box 31"/>
          <p:cNvSpPr txBox="1">
            <a:spLocks noChangeArrowheads="1"/>
          </p:cNvSpPr>
          <p:nvPr/>
        </p:nvSpPr>
        <p:spPr bwMode="auto">
          <a:xfrm>
            <a:off x="976313" y="5994400"/>
            <a:ext cx="6900862" cy="519113"/>
          </a:xfrm>
          <a:prstGeom prst="rect">
            <a:avLst/>
          </a:prstGeom>
          <a:noFill/>
          <a:ln w="9525">
            <a:noFill/>
            <a:miter lim="800000"/>
            <a:headEnd/>
            <a:tailEnd/>
          </a:ln>
        </p:spPr>
        <p:txBody>
          <a:bodyPr>
            <a:spAutoFit/>
          </a:bodyPr>
          <a:lstStyle/>
          <a:p>
            <a:pPr>
              <a:spcBef>
                <a:spcPct val="50000"/>
              </a:spcBef>
            </a:pPr>
            <a:r>
              <a:rPr lang="en-US" sz="2800">
                <a:latin typeface="Calibri" pitchFamily="34" charset="0"/>
              </a:rPr>
              <a:t>Lens in water has larger focal length!</a:t>
            </a:r>
          </a:p>
        </p:txBody>
      </p:sp>
      <p:sp>
        <p:nvSpPr>
          <p:cNvPr id="19476" name="Text Box 32"/>
          <p:cNvSpPr txBox="1">
            <a:spLocks noChangeArrowheads="1"/>
          </p:cNvSpPr>
          <p:nvPr/>
        </p:nvSpPr>
        <p:spPr bwMode="auto">
          <a:xfrm>
            <a:off x="5559425" y="2744788"/>
            <a:ext cx="1403350" cy="457200"/>
          </a:xfrm>
          <a:prstGeom prst="rect">
            <a:avLst/>
          </a:prstGeom>
          <a:noFill/>
          <a:ln w="9525">
            <a:noFill/>
            <a:miter lim="800000"/>
            <a:headEnd/>
            <a:tailEnd/>
          </a:ln>
        </p:spPr>
        <p:txBody>
          <a:bodyPr>
            <a:spAutoFit/>
          </a:bodyPr>
          <a:lstStyle/>
          <a:p>
            <a:pPr>
              <a:spcBef>
                <a:spcPct val="50000"/>
              </a:spcBef>
            </a:pPr>
            <a:r>
              <a:rPr lang="en-US">
                <a:latin typeface="Calibri" pitchFamily="34" charset="0"/>
              </a:rPr>
              <a:t>n</a:t>
            </a:r>
            <a:r>
              <a:rPr lang="en-US" baseline="-25000">
                <a:latin typeface="Calibri" pitchFamily="34" charset="0"/>
              </a:rPr>
              <a:t>1</a:t>
            </a:r>
            <a:r>
              <a:rPr lang="en-US">
                <a:latin typeface="Calibri" pitchFamily="34" charset="0"/>
              </a:rPr>
              <a:t>&lt;n</a:t>
            </a:r>
            <a:r>
              <a:rPr lang="en-US" baseline="-25000">
                <a:latin typeface="Calibri" pitchFamily="34" charset="0"/>
              </a:rPr>
              <a:t>2</a:t>
            </a:r>
            <a:endParaRPr lang="en-US">
              <a:latin typeface="Calibri" pitchFamily="34" charset="0"/>
            </a:endParaRPr>
          </a:p>
        </p:txBody>
      </p:sp>
    </p:spTree>
    <p:custDataLst>
      <p:tags r:id="rId1"/>
    </p:custDataLst>
    <p:extLst>
      <p:ext uri="{BB962C8B-B14F-4D97-AF65-F5344CB8AC3E}">
        <p14:creationId xmlns:p14="http://schemas.microsoft.com/office/powerpoint/2010/main" val="488254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19165"/>
                                        </p:tgtEl>
                                        <p:attrNameLst>
                                          <p:attrName>style.visibility</p:attrName>
                                        </p:attrNameLst>
                                      </p:cBhvr>
                                      <p:to>
                                        <p:strVal val="visible"/>
                                      </p:to>
                                    </p:set>
                                    <p:animEffect transition="in" filter="wipe(up)">
                                      <p:cBhvr>
                                        <p:cTn id="7" dur="500"/>
                                        <p:tgtEl>
                                          <p:spTgt spid="21916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par>
                          <p:cTn id="13" fill="hold">
                            <p:stCondLst>
                              <p:cond delay="500"/>
                            </p:stCondLst>
                            <p:childTnLst>
                              <p:par>
                                <p:cTn id="14" presetID="17" presetClass="entr" presetSubtype="10" fill="hold" grpId="0" nodeType="afterEffect">
                                  <p:stCondLst>
                                    <p:cond delay="0"/>
                                  </p:stCondLst>
                                  <p:childTnLst>
                                    <p:set>
                                      <p:cBhvr>
                                        <p:cTn id="15" dur="1" fill="hold">
                                          <p:stCondLst>
                                            <p:cond delay="0"/>
                                          </p:stCondLst>
                                        </p:cTn>
                                        <p:tgtEl>
                                          <p:spTgt spid="219139"/>
                                        </p:tgtEl>
                                        <p:attrNameLst>
                                          <p:attrName>style.visibility</p:attrName>
                                        </p:attrNameLst>
                                      </p:cBhvr>
                                      <p:to>
                                        <p:strVal val="visible"/>
                                      </p:to>
                                    </p:set>
                                    <p:anim calcmode="lin" valueType="num">
                                      <p:cBhvr>
                                        <p:cTn id="16" dur="500" fill="hold"/>
                                        <p:tgtEl>
                                          <p:spTgt spid="219139"/>
                                        </p:tgtEl>
                                        <p:attrNameLst>
                                          <p:attrName>ppt_w</p:attrName>
                                        </p:attrNameLst>
                                      </p:cBhvr>
                                      <p:tavLst>
                                        <p:tav tm="0">
                                          <p:val>
                                            <p:fltVal val="0"/>
                                          </p:val>
                                        </p:tav>
                                        <p:tav tm="100000">
                                          <p:val>
                                            <p:strVal val="#ppt_w"/>
                                          </p:val>
                                        </p:tav>
                                      </p:tavLst>
                                    </p:anim>
                                    <p:anim calcmode="lin" valueType="num">
                                      <p:cBhvr>
                                        <p:cTn id="17" dur="500" fill="hold"/>
                                        <p:tgtEl>
                                          <p:spTgt spid="219139"/>
                                        </p:tgtEl>
                                        <p:attrNameLst>
                                          <p:attrName>ppt_h</p:attrName>
                                        </p:attrNameLst>
                                      </p:cBhvr>
                                      <p:tavLst>
                                        <p:tav tm="0">
                                          <p:val>
                                            <p:strVal val="#ppt_h"/>
                                          </p:val>
                                        </p:tav>
                                        <p:tav tm="100000">
                                          <p:val>
                                            <p:strVal val="#ppt_h"/>
                                          </p:val>
                                        </p:tav>
                                      </p:tavLst>
                                    </p:anim>
                                  </p:childTnLst>
                                </p:cTn>
                              </p:par>
                            </p:childTnLst>
                          </p:cTn>
                        </p:par>
                        <p:par>
                          <p:cTn id="18" fill="hold">
                            <p:stCondLst>
                              <p:cond delay="1000"/>
                            </p:stCondLst>
                            <p:childTnLst>
                              <p:par>
                                <p:cTn id="19" presetID="22" presetClass="entr" presetSubtype="8"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1500"/>
                            </p:stCondLst>
                            <p:childTnLst>
                              <p:par>
                                <p:cTn id="23" presetID="17" presetClass="entr" presetSubtype="10" fill="hold" grpId="0" nodeType="afterEffect">
                                  <p:stCondLst>
                                    <p:cond delay="0"/>
                                  </p:stCondLst>
                                  <p:childTnLst>
                                    <p:set>
                                      <p:cBhvr>
                                        <p:cTn id="24" dur="1" fill="hold">
                                          <p:stCondLst>
                                            <p:cond delay="0"/>
                                          </p:stCondLst>
                                        </p:cTn>
                                        <p:tgtEl>
                                          <p:spTgt spid="219140"/>
                                        </p:tgtEl>
                                        <p:attrNameLst>
                                          <p:attrName>style.visibility</p:attrName>
                                        </p:attrNameLst>
                                      </p:cBhvr>
                                      <p:to>
                                        <p:strVal val="visible"/>
                                      </p:to>
                                    </p:set>
                                    <p:anim calcmode="lin" valueType="num">
                                      <p:cBhvr>
                                        <p:cTn id="25" dur="500" fill="hold"/>
                                        <p:tgtEl>
                                          <p:spTgt spid="219140"/>
                                        </p:tgtEl>
                                        <p:attrNameLst>
                                          <p:attrName>ppt_w</p:attrName>
                                        </p:attrNameLst>
                                      </p:cBhvr>
                                      <p:tavLst>
                                        <p:tav tm="0">
                                          <p:val>
                                            <p:fltVal val="0"/>
                                          </p:val>
                                        </p:tav>
                                        <p:tav tm="100000">
                                          <p:val>
                                            <p:strVal val="#ppt_w"/>
                                          </p:val>
                                        </p:tav>
                                      </p:tavLst>
                                    </p:anim>
                                    <p:anim calcmode="lin" valueType="num">
                                      <p:cBhvr>
                                        <p:cTn id="26" dur="500" fill="hold"/>
                                        <p:tgtEl>
                                          <p:spTgt spid="219140"/>
                                        </p:tgtEl>
                                        <p:attrNameLst>
                                          <p:attrName>ppt_h</p:attrName>
                                        </p:attrNameLst>
                                      </p:cBhvr>
                                      <p:tavLst>
                                        <p:tav tm="0">
                                          <p:val>
                                            <p:strVal val="#ppt_h"/>
                                          </p:val>
                                        </p:tav>
                                        <p:tav tm="100000">
                                          <p:val>
                                            <p:strVal val="#ppt_h"/>
                                          </p:val>
                                        </p:tav>
                                      </p:tavLst>
                                    </p:anim>
                                  </p:childTnLst>
                                </p:cTn>
                              </p:par>
                            </p:childTnLst>
                          </p:cTn>
                        </p:par>
                        <p:par>
                          <p:cTn id="27" fill="hold">
                            <p:stCondLst>
                              <p:cond delay="2000"/>
                            </p:stCondLst>
                            <p:childTnLst>
                              <p:par>
                                <p:cTn id="28" presetID="22" presetClass="entr" presetSubtype="8" fill="hold" grpId="0" nodeType="afterEffect">
                                  <p:stCondLst>
                                    <p:cond delay="0"/>
                                  </p:stCondLst>
                                  <p:childTnLst>
                                    <p:set>
                                      <p:cBhvr>
                                        <p:cTn id="29" dur="1" fill="hold">
                                          <p:stCondLst>
                                            <p:cond delay="0"/>
                                          </p:stCondLst>
                                        </p:cTn>
                                        <p:tgtEl>
                                          <p:spTgt spid="219141"/>
                                        </p:tgtEl>
                                        <p:attrNameLst>
                                          <p:attrName>style.visibility</p:attrName>
                                        </p:attrNameLst>
                                      </p:cBhvr>
                                      <p:to>
                                        <p:strVal val="visible"/>
                                      </p:to>
                                    </p:set>
                                    <p:animEffect transition="in" filter="wipe(left)">
                                      <p:cBhvr>
                                        <p:cTn id="30" dur="500"/>
                                        <p:tgtEl>
                                          <p:spTgt spid="219141"/>
                                        </p:tgtEl>
                                      </p:cBhvr>
                                    </p:animEffect>
                                  </p:childTnLst>
                                </p:cTn>
                              </p:par>
                            </p:childTnLst>
                          </p:cTn>
                        </p:par>
                        <p:par>
                          <p:cTn id="31" fill="hold">
                            <p:stCondLst>
                              <p:cond delay="2500"/>
                            </p:stCondLst>
                            <p:childTnLst>
                              <p:par>
                                <p:cTn id="32" presetID="22" presetClass="entr" presetSubtype="8" fill="hold" nodeType="after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left)">
                                      <p:cBhvr>
                                        <p:cTn id="34" dur="500"/>
                                        <p:tgtEl>
                                          <p:spTgt spid="7"/>
                                        </p:tgtEl>
                                      </p:cBhvr>
                                    </p:animEffect>
                                  </p:childTnLst>
                                </p:cTn>
                              </p:par>
                            </p:childTnLst>
                          </p:cTn>
                        </p:par>
                        <p:par>
                          <p:cTn id="35" fill="hold">
                            <p:stCondLst>
                              <p:cond delay="3000"/>
                            </p:stCondLst>
                            <p:childTnLst>
                              <p:par>
                                <p:cTn id="36" presetID="17" presetClass="entr" presetSubtype="10" fill="hold" grpId="0" nodeType="afterEffect">
                                  <p:stCondLst>
                                    <p:cond delay="0"/>
                                  </p:stCondLst>
                                  <p:childTnLst>
                                    <p:set>
                                      <p:cBhvr>
                                        <p:cTn id="37" dur="1" fill="hold">
                                          <p:stCondLst>
                                            <p:cond delay="0"/>
                                          </p:stCondLst>
                                        </p:cTn>
                                        <p:tgtEl>
                                          <p:spTgt spid="219148"/>
                                        </p:tgtEl>
                                        <p:attrNameLst>
                                          <p:attrName>style.visibility</p:attrName>
                                        </p:attrNameLst>
                                      </p:cBhvr>
                                      <p:to>
                                        <p:strVal val="visible"/>
                                      </p:to>
                                    </p:set>
                                    <p:anim calcmode="lin" valueType="num">
                                      <p:cBhvr>
                                        <p:cTn id="38" dur="500" fill="hold"/>
                                        <p:tgtEl>
                                          <p:spTgt spid="219148"/>
                                        </p:tgtEl>
                                        <p:attrNameLst>
                                          <p:attrName>ppt_w</p:attrName>
                                        </p:attrNameLst>
                                      </p:cBhvr>
                                      <p:tavLst>
                                        <p:tav tm="0">
                                          <p:val>
                                            <p:fltVal val="0"/>
                                          </p:val>
                                        </p:tav>
                                        <p:tav tm="100000">
                                          <p:val>
                                            <p:strVal val="#ppt_w"/>
                                          </p:val>
                                        </p:tav>
                                      </p:tavLst>
                                    </p:anim>
                                    <p:anim calcmode="lin" valueType="num">
                                      <p:cBhvr>
                                        <p:cTn id="39" dur="500" fill="hold"/>
                                        <p:tgtEl>
                                          <p:spTgt spid="219148"/>
                                        </p:tgtEl>
                                        <p:attrNameLst>
                                          <p:attrName>ppt_h</p:attrName>
                                        </p:attrNameLst>
                                      </p:cBhvr>
                                      <p:tavLst>
                                        <p:tav tm="0">
                                          <p:val>
                                            <p:strVal val="#ppt_h"/>
                                          </p:val>
                                        </p:tav>
                                        <p:tav tm="100000">
                                          <p:val>
                                            <p:strVal val="#ppt_h"/>
                                          </p:val>
                                        </p:tav>
                                      </p:tavLst>
                                    </p:anim>
                                  </p:childTnLst>
                                </p:cTn>
                              </p:par>
                            </p:childTnLst>
                          </p:cTn>
                        </p:par>
                        <p:par>
                          <p:cTn id="40" fill="hold">
                            <p:stCondLst>
                              <p:cond delay="3500"/>
                            </p:stCondLst>
                            <p:childTnLst>
                              <p:par>
                                <p:cTn id="41" presetID="22" presetClass="entr" presetSubtype="8" fill="hold" nodeType="afterEffect">
                                  <p:stCondLst>
                                    <p:cond delay="0"/>
                                  </p:stCondLst>
                                  <p:childTnLst>
                                    <p:set>
                                      <p:cBhvr>
                                        <p:cTn id="42" dur="1" fill="hold">
                                          <p:stCondLst>
                                            <p:cond delay="0"/>
                                          </p:stCondLst>
                                        </p:cTn>
                                        <p:tgtEl>
                                          <p:spTgt spid="4"/>
                                        </p:tgtEl>
                                        <p:attrNameLst>
                                          <p:attrName>style.visibility</p:attrName>
                                        </p:attrNameLst>
                                      </p:cBhvr>
                                      <p:to>
                                        <p:strVal val="visible"/>
                                      </p:to>
                                    </p:set>
                                    <p:animEffect transition="in" filter="wipe(left)">
                                      <p:cBhvr>
                                        <p:cTn id="43" dur="500"/>
                                        <p:tgtEl>
                                          <p:spTgt spid="4"/>
                                        </p:tgtEl>
                                      </p:cBhvr>
                                    </p:animEffect>
                                  </p:childTnLst>
                                </p:cTn>
                              </p:par>
                            </p:childTnLst>
                          </p:cTn>
                        </p:par>
                        <p:par>
                          <p:cTn id="44" fill="hold">
                            <p:stCondLst>
                              <p:cond delay="4000"/>
                            </p:stCondLst>
                            <p:childTnLst>
                              <p:par>
                                <p:cTn id="45" presetID="17" presetClass="entr" presetSubtype="10" fill="hold" grpId="0" nodeType="afterEffect">
                                  <p:stCondLst>
                                    <p:cond delay="0"/>
                                  </p:stCondLst>
                                  <p:childTnLst>
                                    <p:set>
                                      <p:cBhvr>
                                        <p:cTn id="46" dur="1" fill="hold">
                                          <p:stCondLst>
                                            <p:cond delay="0"/>
                                          </p:stCondLst>
                                        </p:cTn>
                                        <p:tgtEl>
                                          <p:spTgt spid="219149"/>
                                        </p:tgtEl>
                                        <p:attrNameLst>
                                          <p:attrName>style.visibility</p:attrName>
                                        </p:attrNameLst>
                                      </p:cBhvr>
                                      <p:to>
                                        <p:strVal val="visible"/>
                                      </p:to>
                                    </p:set>
                                    <p:anim calcmode="lin" valueType="num">
                                      <p:cBhvr>
                                        <p:cTn id="47" dur="500" fill="hold"/>
                                        <p:tgtEl>
                                          <p:spTgt spid="219149"/>
                                        </p:tgtEl>
                                        <p:attrNameLst>
                                          <p:attrName>ppt_w</p:attrName>
                                        </p:attrNameLst>
                                      </p:cBhvr>
                                      <p:tavLst>
                                        <p:tav tm="0">
                                          <p:val>
                                            <p:fltVal val="0"/>
                                          </p:val>
                                        </p:tav>
                                        <p:tav tm="100000">
                                          <p:val>
                                            <p:strVal val="#ppt_w"/>
                                          </p:val>
                                        </p:tav>
                                      </p:tavLst>
                                    </p:anim>
                                    <p:anim calcmode="lin" valueType="num">
                                      <p:cBhvr>
                                        <p:cTn id="48" dur="500" fill="hold"/>
                                        <p:tgtEl>
                                          <p:spTgt spid="219149"/>
                                        </p:tgtEl>
                                        <p:attrNameLst>
                                          <p:attrName>ppt_h</p:attrName>
                                        </p:attrNameLst>
                                      </p:cBhvr>
                                      <p:tavLst>
                                        <p:tav tm="0">
                                          <p:val>
                                            <p:strVal val="#ppt_h"/>
                                          </p:val>
                                        </p:tav>
                                        <p:tav tm="100000">
                                          <p:val>
                                            <p:strVal val="#ppt_h"/>
                                          </p:val>
                                        </p:tav>
                                      </p:tavLst>
                                    </p:anim>
                                  </p:childTnLst>
                                </p:cTn>
                              </p:par>
                            </p:childTnLst>
                          </p:cTn>
                        </p:par>
                        <p:par>
                          <p:cTn id="49" fill="hold">
                            <p:stCondLst>
                              <p:cond delay="4500"/>
                            </p:stCondLst>
                            <p:childTnLst>
                              <p:par>
                                <p:cTn id="50" presetID="22" presetClass="entr" presetSubtype="8" fill="hold" grpId="0" nodeType="afterEffect">
                                  <p:stCondLst>
                                    <p:cond delay="0"/>
                                  </p:stCondLst>
                                  <p:childTnLst>
                                    <p:set>
                                      <p:cBhvr>
                                        <p:cTn id="51" dur="1" fill="hold">
                                          <p:stCondLst>
                                            <p:cond delay="0"/>
                                          </p:stCondLst>
                                        </p:cTn>
                                        <p:tgtEl>
                                          <p:spTgt spid="219150"/>
                                        </p:tgtEl>
                                        <p:attrNameLst>
                                          <p:attrName>style.visibility</p:attrName>
                                        </p:attrNameLst>
                                      </p:cBhvr>
                                      <p:to>
                                        <p:strVal val="visible"/>
                                      </p:to>
                                    </p:set>
                                    <p:animEffect transition="in" filter="wipe(left)">
                                      <p:cBhvr>
                                        <p:cTn id="52" dur="500"/>
                                        <p:tgtEl>
                                          <p:spTgt spid="219150"/>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5"/>
                                        </p:tgtEl>
                                        <p:attrNameLst>
                                          <p:attrName>style.visibility</p:attrName>
                                        </p:attrNameLst>
                                      </p:cBhvr>
                                      <p:to>
                                        <p:strVal val="visible"/>
                                      </p:to>
                                    </p:set>
                                    <p:anim calcmode="lin" valueType="num">
                                      <p:cBhvr additive="base">
                                        <p:cTn id="56" dur="500" fill="hold"/>
                                        <p:tgtEl>
                                          <p:spTgt spid="5"/>
                                        </p:tgtEl>
                                        <p:attrNameLst>
                                          <p:attrName>ppt_x</p:attrName>
                                        </p:attrNameLst>
                                      </p:cBhvr>
                                      <p:tavLst>
                                        <p:tav tm="0">
                                          <p:val>
                                            <p:strVal val="1+#ppt_w/2"/>
                                          </p:val>
                                        </p:tav>
                                        <p:tav tm="100000">
                                          <p:val>
                                            <p:strVal val="#ppt_x"/>
                                          </p:val>
                                        </p:tav>
                                      </p:tavLst>
                                    </p:anim>
                                    <p:anim calcmode="lin" valueType="num">
                                      <p:cBhvr additive="base">
                                        <p:cTn id="57"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grpId="0" nodeType="clickEffect">
                                  <p:stCondLst>
                                    <p:cond delay="0"/>
                                  </p:stCondLst>
                                  <p:childTnLst>
                                    <p:set>
                                      <p:cBhvr>
                                        <p:cTn id="61" dur="1" fill="hold">
                                          <p:stCondLst>
                                            <p:cond delay="0"/>
                                          </p:stCondLst>
                                        </p:cTn>
                                        <p:tgtEl>
                                          <p:spTgt spid="219166">
                                            <p:txEl>
                                              <p:pRg st="0" end="0"/>
                                            </p:txEl>
                                          </p:spTgt>
                                        </p:tgtEl>
                                        <p:attrNameLst>
                                          <p:attrName>style.visibility</p:attrName>
                                        </p:attrNameLst>
                                      </p:cBhvr>
                                      <p:to>
                                        <p:strVal val="visible"/>
                                      </p:to>
                                    </p:set>
                                    <p:animEffect transition="in" filter="wipe(left)">
                                      <p:cBhvr>
                                        <p:cTn id="62" dur="500"/>
                                        <p:tgtEl>
                                          <p:spTgt spid="219166">
                                            <p:txEl>
                                              <p:pRg st="0" end="0"/>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grpId="0" nodeType="clickEffect">
                                  <p:stCondLst>
                                    <p:cond delay="0"/>
                                  </p:stCondLst>
                                  <p:childTnLst>
                                    <p:set>
                                      <p:cBhvr>
                                        <p:cTn id="66" dur="1" fill="hold">
                                          <p:stCondLst>
                                            <p:cond delay="0"/>
                                          </p:stCondLst>
                                        </p:cTn>
                                        <p:tgtEl>
                                          <p:spTgt spid="219166">
                                            <p:txEl>
                                              <p:pRg st="1" end="1"/>
                                            </p:txEl>
                                          </p:spTgt>
                                        </p:tgtEl>
                                        <p:attrNameLst>
                                          <p:attrName>style.visibility</p:attrName>
                                        </p:attrNameLst>
                                      </p:cBhvr>
                                      <p:to>
                                        <p:strVal val="visible"/>
                                      </p:to>
                                    </p:set>
                                    <p:animEffect transition="in" filter="wipe(left)">
                                      <p:cBhvr>
                                        <p:cTn id="67" dur="500"/>
                                        <p:tgtEl>
                                          <p:spTgt spid="219166">
                                            <p:txEl>
                                              <p:pRg st="1" end="1"/>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grpId="0" nodeType="clickEffect">
                                  <p:stCondLst>
                                    <p:cond delay="0"/>
                                  </p:stCondLst>
                                  <p:childTnLst>
                                    <p:set>
                                      <p:cBhvr>
                                        <p:cTn id="71" dur="1" fill="hold">
                                          <p:stCondLst>
                                            <p:cond delay="0"/>
                                          </p:stCondLst>
                                        </p:cTn>
                                        <p:tgtEl>
                                          <p:spTgt spid="219166">
                                            <p:txEl>
                                              <p:pRg st="2" end="2"/>
                                            </p:txEl>
                                          </p:spTgt>
                                        </p:tgtEl>
                                        <p:attrNameLst>
                                          <p:attrName>style.visibility</p:attrName>
                                        </p:attrNameLst>
                                      </p:cBhvr>
                                      <p:to>
                                        <p:strVal val="visible"/>
                                      </p:to>
                                    </p:set>
                                    <p:animEffect transition="in" filter="wipe(left)">
                                      <p:cBhvr>
                                        <p:cTn id="72" dur="500"/>
                                        <p:tgtEl>
                                          <p:spTgt spid="219166">
                                            <p:txEl>
                                              <p:pRg st="2" end="2"/>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18" presetClass="entr" presetSubtype="6" fill="hold" nodeType="clickEffect">
                                  <p:stCondLst>
                                    <p:cond delay="0"/>
                                  </p:stCondLst>
                                  <p:childTnLst>
                                    <p:set>
                                      <p:cBhvr>
                                        <p:cTn id="76" dur="1" fill="hold">
                                          <p:stCondLst>
                                            <p:cond delay="0"/>
                                          </p:stCondLst>
                                        </p:cTn>
                                        <p:tgtEl>
                                          <p:spTgt spid="219166">
                                            <p:txEl>
                                              <p:pRg st="3" end="3"/>
                                            </p:txEl>
                                          </p:spTgt>
                                        </p:tgtEl>
                                        <p:attrNameLst>
                                          <p:attrName>style.visibility</p:attrName>
                                        </p:attrNameLst>
                                      </p:cBhvr>
                                      <p:to>
                                        <p:strVal val="visible"/>
                                      </p:to>
                                    </p:set>
                                    <p:animEffect transition="in" filter="strips(downRight)">
                                      <p:cBhvr>
                                        <p:cTn id="77" dur="500"/>
                                        <p:tgtEl>
                                          <p:spTgt spid="219166">
                                            <p:txEl>
                                              <p:pRg st="3" end="3"/>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2" presetClass="entr" presetSubtype="4" fill="hold" grpId="0" nodeType="clickEffect">
                                  <p:stCondLst>
                                    <p:cond delay="0"/>
                                  </p:stCondLst>
                                  <p:childTnLst>
                                    <p:set>
                                      <p:cBhvr>
                                        <p:cTn id="81" dur="1" fill="hold">
                                          <p:stCondLst>
                                            <p:cond delay="0"/>
                                          </p:stCondLst>
                                        </p:cTn>
                                        <p:tgtEl>
                                          <p:spTgt spid="219167"/>
                                        </p:tgtEl>
                                        <p:attrNameLst>
                                          <p:attrName>style.visibility</p:attrName>
                                        </p:attrNameLst>
                                      </p:cBhvr>
                                      <p:to>
                                        <p:strVal val="visible"/>
                                      </p:to>
                                    </p:set>
                                    <p:anim calcmode="lin" valueType="num">
                                      <p:cBhvr additive="base">
                                        <p:cTn id="82" dur="500" fill="hold"/>
                                        <p:tgtEl>
                                          <p:spTgt spid="219167"/>
                                        </p:tgtEl>
                                        <p:attrNameLst>
                                          <p:attrName>ppt_x</p:attrName>
                                        </p:attrNameLst>
                                      </p:cBhvr>
                                      <p:tavLst>
                                        <p:tav tm="0">
                                          <p:val>
                                            <p:strVal val="#ppt_x"/>
                                          </p:val>
                                        </p:tav>
                                        <p:tav tm="100000">
                                          <p:val>
                                            <p:strVal val="#ppt_x"/>
                                          </p:val>
                                        </p:tav>
                                      </p:tavLst>
                                    </p:anim>
                                    <p:anim calcmode="lin" valueType="num">
                                      <p:cBhvr additive="base">
                                        <p:cTn id="83" dur="500" fill="hold"/>
                                        <p:tgtEl>
                                          <p:spTgt spid="21916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9139" grpId="0" animBg="1"/>
      <p:bldP spid="219140" grpId="0" animBg="1"/>
      <p:bldP spid="219141" grpId="0" animBg="1"/>
      <p:bldP spid="219148" grpId="0" animBg="1"/>
      <p:bldP spid="219149" grpId="0" animBg="1"/>
      <p:bldP spid="219150" grpId="0" animBg="1"/>
      <p:bldP spid="219165" grpId="0" autoUpdateAnimBg="0"/>
      <p:bldP spid="219166" grpId="0" build="p" autoUpdateAnimBg="0"/>
      <p:bldP spid="219167" grpId="0" autoUpdateAnimBg="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Oval 2"/>
          <p:cNvSpPr>
            <a:spLocks noChangeArrowheads="1"/>
          </p:cNvSpPr>
          <p:nvPr/>
        </p:nvSpPr>
        <p:spPr bwMode="auto">
          <a:xfrm>
            <a:off x="2790825" y="4403725"/>
            <a:ext cx="74613" cy="74613"/>
          </a:xfrm>
          <a:prstGeom prst="ellipse">
            <a:avLst/>
          </a:prstGeom>
          <a:solidFill>
            <a:schemeClr val="accent1"/>
          </a:solidFill>
          <a:ln w="9525">
            <a:solidFill>
              <a:schemeClr val="tx1"/>
            </a:solidFill>
            <a:round/>
            <a:headEnd/>
            <a:tailEnd/>
          </a:ln>
        </p:spPr>
        <p:txBody>
          <a:bodyPr wrap="none" anchor="ctr"/>
          <a:lstStyle/>
          <a:p>
            <a:endParaRPr lang="en-US">
              <a:latin typeface="Calibri" pitchFamily="34" charset="0"/>
            </a:endParaRPr>
          </a:p>
        </p:txBody>
      </p:sp>
      <p:sp>
        <p:nvSpPr>
          <p:cNvPr id="20483" name="Oval 3"/>
          <p:cNvSpPr>
            <a:spLocks noChangeArrowheads="1"/>
          </p:cNvSpPr>
          <p:nvPr/>
        </p:nvSpPr>
        <p:spPr bwMode="auto">
          <a:xfrm>
            <a:off x="5726113" y="4400550"/>
            <a:ext cx="74612" cy="74613"/>
          </a:xfrm>
          <a:prstGeom prst="ellipse">
            <a:avLst/>
          </a:prstGeom>
          <a:solidFill>
            <a:schemeClr val="accent1"/>
          </a:solidFill>
          <a:ln w="9525">
            <a:solidFill>
              <a:schemeClr val="tx1"/>
            </a:solidFill>
            <a:round/>
            <a:headEnd/>
            <a:tailEnd/>
          </a:ln>
        </p:spPr>
        <p:txBody>
          <a:bodyPr wrap="none" anchor="ctr"/>
          <a:lstStyle/>
          <a:p>
            <a:endParaRPr lang="en-US">
              <a:latin typeface="Calibri" pitchFamily="34" charset="0"/>
            </a:endParaRPr>
          </a:p>
        </p:txBody>
      </p:sp>
      <p:grpSp>
        <p:nvGrpSpPr>
          <p:cNvPr id="20484" name="Group 6"/>
          <p:cNvGrpSpPr>
            <a:grpSpLocks/>
          </p:cNvGrpSpPr>
          <p:nvPr/>
        </p:nvGrpSpPr>
        <p:grpSpPr bwMode="auto">
          <a:xfrm>
            <a:off x="-209550" y="1741488"/>
            <a:ext cx="9086850" cy="5243512"/>
            <a:chOff x="-186" y="653"/>
            <a:chExt cx="5724" cy="3303"/>
          </a:xfrm>
        </p:grpSpPr>
        <p:sp>
          <p:nvSpPr>
            <p:cNvPr id="20497" name="Arc 7"/>
            <p:cNvSpPr>
              <a:spLocks/>
            </p:cNvSpPr>
            <p:nvPr/>
          </p:nvSpPr>
          <p:spPr bwMode="auto">
            <a:xfrm rot="2708070">
              <a:off x="-187" y="658"/>
              <a:ext cx="3299" cy="3297"/>
            </a:xfrm>
            <a:custGeom>
              <a:avLst/>
              <a:gdLst>
                <a:gd name="T0" fmla="*/ 1723 w 19153"/>
                <a:gd name="T1" fmla="*/ 0 h 19144"/>
                <a:gd name="T2" fmla="*/ 3299 w 19153"/>
                <a:gd name="T3" fmla="*/ 1577 h 19144"/>
                <a:gd name="T4" fmla="*/ 0 w 19153"/>
                <a:gd name="T5" fmla="*/ 3297 h 19144"/>
                <a:gd name="T6" fmla="*/ 0 60000 65536"/>
                <a:gd name="T7" fmla="*/ 0 60000 65536"/>
                <a:gd name="T8" fmla="*/ 0 60000 65536"/>
                <a:gd name="T9" fmla="*/ 0 w 19153"/>
                <a:gd name="T10" fmla="*/ 0 h 19144"/>
                <a:gd name="T11" fmla="*/ 19153 w 19153"/>
                <a:gd name="T12" fmla="*/ 19144 h 19144"/>
              </a:gdLst>
              <a:ahLst/>
              <a:cxnLst>
                <a:cxn ang="T6">
                  <a:pos x="T0" y="T1"/>
                </a:cxn>
                <a:cxn ang="T7">
                  <a:pos x="T2" y="T3"/>
                </a:cxn>
                <a:cxn ang="T8">
                  <a:pos x="T4" y="T5"/>
                </a:cxn>
              </a:cxnLst>
              <a:rect l="T9" t="T10" r="T11" b="T12"/>
              <a:pathLst>
                <a:path w="19153" h="19144" fill="none" extrusionOk="0">
                  <a:moveTo>
                    <a:pt x="10002" y="-1"/>
                  </a:moveTo>
                  <a:cubicBezTo>
                    <a:pt x="13917" y="2044"/>
                    <a:pt x="17111" y="5241"/>
                    <a:pt x="19153" y="9158"/>
                  </a:cubicBezTo>
                </a:path>
                <a:path w="19153" h="19144" stroke="0" extrusionOk="0">
                  <a:moveTo>
                    <a:pt x="10002" y="-1"/>
                  </a:moveTo>
                  <a:cubicBezTo>
                    <a:pt x="13917" y="2044"/>
                    <a:pt x="17111" y="5241"/>
                    <a:pt x="19153" y="9158"/>
                  </a:cubicBezTo>
                  <a:lnTo>
                    <a:pt x="0" y="19144"/>
                  </a:lnTo>
                  <a:close/>
                </a:path>
              </a:pathLst>
            </a:custGeom>
            <a:noFill/>
            <a:ln w="9525">
              <a:solidFill>
                <a:schemeClr val="tx1"/>
              </a:solidFill>
              <a:round/>
              <a:headEnd/>
              <a:tailEnd/>
            </a:ln>
          </p:spPr>
          <p:txBody>
            <a:bodyPr wrap="none" anchor="ctr"/>
            <a:lstStyle/>
            <a:p>
              <a:endParaRPr lang="en-US"/>
            </a:p>
          </p:txBody>
        </p:sp>
        <p:sp>
          <p:nvSpPr>
            <p:cNvPr id="20498" name="Arc 8"/>
            <p:cNvSpPr>
              <a:spLocks/>
            </p:cNvSpPr>
            <p:nvPr/>
          </p:nvSpPr>
          <p:spPr bwMode="auto">
            <a:xfrm rot="18891930" flipH="1">
              <a:off x="2232" y="649"/>
              <a:ext cx="3302" cy="3310"/>
            </a:xfrm>
            <a:custGeom>
              <a:avLst/>
              <a:gdLst>
                <a:gd name="T0" fmla="*/ 1697 w 19172"/>
                <a:gd name="T1" fmla="*/ 0 h 19222"/>
                <a:gd name="T2" fmla="*/ 3302 w 19172"/>
                <a:gd name="T3" fmla="*/ 1597 h 19222"/>
                <a:gd name="T4" fmla="*/ 0 w 19172"/>
                <a:gd name="T5" fmla="*/ 3310 h 19222"/>
                <a:gd name="T6" fmla="*/ 0 60000 65536"/>
                <a:gd name="T7" fmla="*/ 0 60000 65536"/>
                <a:gd name="T8" fmla="*/ 0 60000 65536"/>
                <a:gd name="T9" fmla="*/ 0 w 19172"/>
                <a:gd name="T10" fmla="*/ 0 h 19222"/>
                <a:gd name="T11" fmla="*/ 19172 w 19172"/>
                <a:gd name="T12" fmla="*/ 19222 h 19222"/>
              </a:gdLst>
              <a:ahLst/>
              <a:cxnLst>
                <a:cxn ang="T6">
                  <a:pos x="T0" y="T1"/>
                </a:cxn>
                <a:cxn ang="T7">
                  <a:pos x="T2" y="T3"/>
                </a:cxn>
                <a:cxn ang="T8">
                  <a:pos x="T4" y="T5"/>
                </a:cxn>
              </a:cxnLst>
              <a:rect l="T9" t="T10" r="T11" b="T12"/>
              <a:pathLst>
                <a:path w="19172" h="19222" fill="none" extrusionOk="0">
                  <a:moveTo>
                    <a:pt x="9852" y="-1"/>
                  </a:moveTo>
                  <a:cubicBezTo>
                    <a:pt x="13846" y="2047"/>
                    <a:pt x="17104" y="5288"/>
                    <a:pt x="19172" y="9272"/>
                  </a:cubicBezTo>
                </a:path>
                <a:path w="19172" h="19222" stroke="0" extrusionOk="0">
                  <a:moveTo>
                    <a:pt x="9852" y="-1"/>
                  </a:moveTo>
                  <a:cubicBezTo>
                    <a:pt x="13846" y="2047"/>
                    <a:pt x="17104" y="5288"/>
                    <a:pt x="19172" y="9272"/>
                  </a:cubicBezTo>
                  <a:lnTo>
                    <a:pt x="0" y="19222"/>
                  </a:lnTo>
                  <a:close/>
                </a:path>
              </a:pathLst>
            </a:custGeom>
            <a:noFill/>
            <a:ln w="9525">
              <a:solidFill>
                <a:schemeClr val="tx1"/>
              </a:solidFill>
              <a:round/>
              <a:headEnd/>
              <a:tailEnd/>
            </a:ln>
          </p:spPr>
          <p:txBody>
            <a:bodyPr wrap="none" anchor="ctr"/>
            <a:lstStyle/>
            <a:p>
              <a:endParaRPr lang="en-US"/>
            </a:p>
          </p:txBody>
        </p:sp>
      </p:grpSp>
      <p:sp>
        <p:nvSpPr>
          <p:cNvPr id="20485" name="Rectangle 33"/>
          <p:cNvSpPr>
            <a:spLocks noGrp="1" noChangeArrowheads="1"/>
          </p:cNvSpPr>
          <p:nvPr>
            <p:ph type="title"/>
          </p:nvPr>
        </p:nvSpPr>
        <p:spPr>
          <a:xfrm>
            <a:off x="668338" y="0"/>
            <a:ext cx="8208962" cy="914400"/>
          </a:xfrm>
        </p:spPr>
        <p:txBody>
          <a:bodyPr/>
          <a:lstStyle/>
          <a:p>
            <a:pPr algn="l"/>
            <a:r>
              <a:rPr lang="en-US" sz="3600" dirty="0" smtClean="0">
                <a:latin typeface="Arial Rounded MT Bold" pitchFamily="34" charset="0"/>
              </a:rPr>
              <a:t>Half Lens </a:t>
            </a:r>
            <a:br>
              <a:rPr lang="en-US" sz="3600" dirty="0" smtClean="0">
                <a:latin typeface="Arial Rounded MT Bold" pitchFamily="34" charset="0"/>
              </a:rPr>
            </a:br>
            <a:r>
              <a:rPr lang="en-US" sz="3600" dirty="0" smtClean="0">
                <a:latin typeface="Arial Rounded MT Bold" pitchFamily="34" charset="0"/>
              </a:rPr>
              <a:t>Checkpoint</a:t>
            </a:r>
          </a:p>
        </p:txBody>
      </p:sp>
      <p:sp>
        <p:nvSpPr>
          <p:cNvPr id="20486" name="Line 37"/>
          <p:cNvSpPr>
            <a:spLocks noChangeShapeType="1"/>
          </p:cNvSpPr>
          <p:nvPr/>
        </p:nvSpPr>
        <p:spPr bwMode="auto">
          <a:xfrm flipV="1">
            <a:off x="85725" y="4425950"/>
            <a:ext cx="8894763" cy="17463"/>
          </a:xfrm>
          <a:prstGeom prst="line">
            <a:avLst/>
          </a:prstGeom>
          <a:noFill/>
          <a:ln w="28575">
            <a:solidFill>
              <a:schemeClr val="tx1"/>
            </a:solidFill>
            <a:round/>
            <a:headEnd/>
            <a:tailEnd/>
          </a:ln>
        </p:spPr>
        <p:txBody>
          <a:bodyPr/>
          <a:lstStyle/>
          <a:p>
            <a:endParaRPr lang="en-US"/>
          </a:p>
        </p:txBody>
      </p:sp>
      <p:sp>
        <p:nvSpPr>
          <p:cNvPr id="149543" name="Rectangle 39"/>
          <p:cNvSpPr>
            <a:spLocks noChangeArrowheads="1"/>
          </p:cNvSpPr>
          <p:nvPr/>
        </p:nvSpPr>
        <p:spPr bwMode="auto">
          <a:xfrm>
            <a:off x="0" y="884237"/>
            <a:ext cx="6357938" cy="1401763"/>
          </a:xfrm>
          <a:prstGeom prst="rect">
            <a:avLst/>
          </a:prstGeom>
          <a:noFill/>
          <a:ln w="9525">
            <a:noFill/>
            <a:miter lim="800000"/>
            <a:headEnd/>
            <a:tailEnd/>
          </a:ln>
        </p:spPr>
        <p:txBody>
          <a:bodyPr/>
          <a:lstStyle/>
          <a:p>
            <a:pPr>
              <a:spcBef>
                <a:spcPct val="20000"/>
              </a:spcBef>
            </a:pPr>
            <a:r>
              <a:rPr lang="en-US" sz="2800" dirty="0" smtClean="0">
                <a:latin typeface="Calibri" pitchFamily="34" charset="0"/>
              </a:rPr>
              <a:t>A converging lens is used to project a real image onto a screen.  A piece of black tape is then placed over the upper half of the lens.  </a:t>
            </a:r>
            <a:endParaRPr lang="en-US" sz="2800" dirty="0">
              <a:latin typeface="Calibri" pitchFamily="34" charset="0"/>
            </a:endParaRPr>
          </a:p>
        </p:txBody>
      </p:sp>
      <p:grpSp>
        <p:nvGrpSpPr>
          <p:cNvPr id="20488" name="Group 40"/>
          <p:cNvGrpSpPr>
            <a:grpSpLocks/>
          </p:cNvGrpSpPr>
          <p:nvPr/>
        </p:nvGrpSpPr>
        <p:grpSpPr bwMode="auto">
          <a:xfrm>
            <a:off x="852488" y="3630613"/>
            <a:ext cx="76200" cy="814387"/>
            <a:chOff x="1968" y="2448"/>
            <a:chExt cx="1200" cy="1200"/>
          </a:xfrm>
        </p:grpSpPr>
        <p:sp>
          <p:nvSpPr>
            <p:cNvPr id="20494" name="Rectangle 41"/>
            <p:cNvSpPr>
              <a:spLocks noChangeArrowheads="1"/>
            </p:cNvSpPr>
            <p:nvPr/>
          </p:nvSpPr>
          <p:spPr bwMode="auto">
            <a:xfrm>
              <a:off x="1968" y="2775"/>
              <a:ext cx="1161" cy="873"/>
            </a:xfrm>
            <a:prstGeom prst="rect">
              <a:avLst/>
            </a:prstGeom>
            <a:solidFill>
              <a:schemeClr val="hlink"/>
            </a:solidFill>
            <a:ln w="9525">
              <a:solidFill>
                <a:schemeClr val="hlink"/>
              </a:solidFill>
              <a:miter lim="800000"/>
              <a:headEnd/>
              <a:tailEnd/>
            </a:ln>
          </p:spPr>
          <p:txBody>
            <a:bodyPr wrap="none" anchor="ctr"/>
            <a:lstStyle/>
            <a:p>
              <a:endParaRPr lang="en-US">
                <a:latin typeface="Calibri" pitchFamily="34" charset="0"/>
              </a:endParaRPr>
            </a:p>
          </p:txBody>
        </p:sp>
        <p:sp>
          <p:nvSpPr>
            <p:cNvPr id="20495" name="Freeform 42"/>
            <p:cNvSpPr>
              <a:spLocks/>
            </p:cNvSpPr>
            <p:nvPr/>
          </p:nvSpPr>
          <p:spPr bwMode="auto">
            <a:xfrm>
              <a:off x="1968" y="2448"/>
              <a:ext cx="605" cy="327"/>
            </a:xfrm>
            <a:custGeom>
              <a:avLst/>
              <a:gdLst>
                <a:gd name="T0" fmla="*/ 256 w 256"/>
                <a:gd name="T1" fmla="*/ 0 h 816"/>
                <a:gd name="T2" fmla="*/ 160 w 256"/>
                <a:gd name="T3" fmla="*/ 288 h 816"/>
                <a:gd name="T4" fmla="*/ 16 w 256"/>
                <a:gd name="T5" fmla="*/ 480 h 816"/>
                <a:gd name="T6" fmla="*/ 64 w 256"/>
                <a:gd name="T7" fmla="*/ 720 h 816"/>
                <a:gd name="T8" fmla="*/ 256 w 256"/>
                <a:gd name="T9" fmla="*/ 816 h 816"/>
                <a:gd name="T10" fmla="*/ 0 60000 65536"/>
                <a:gd name="T11" fmla="*/ 0 60000 65536"/>
                <a:gd name="T12" fmla="*/ 0 60000 65536"/>
                <a:gd name="T13" fmla="*/ 0 60000 65536"/>
                <a:gd name="T14" fmla="*/ 0 60000 65536"/>
                <a:gd name="T15" fmla="*/ 0 w 256"/>
                <a:gd name="T16" fmla="*/ 0 h 816"/>
                <a:gd name="T17" fmla="*/ 256 w 256"/>
                <a:gd name="T18" fmla="*/ 816 h 816"/>
              </a:gdLst>
              <a:ahLst/>
              <a:cxnLst>
                <a:cxn ang="T10">
                  <a:pos x="T0" y="T1"/>
                </a:cxn>
                <a:cxn ang="T11">
                  <a:pos x="T2" y="T3"/>
                </a:cxn>
                <a:cxn ang="T12">
                  <a:pos x="T4" y="T5"/>
                </a:cxn>
                <a:cxn ang="T13">
                  <a:pos x="T6" y="T7"/>
                </a:cxn>
                <a:cxn ang="T14">
                  <a:pos x="T8" y="T9"/>
                </a:cxn>
              </a:cxnLst>
              <a:rect l="T15" t="T16" r="T17" b="T18"/>
              <a:pathLst>
                <a:path w="256" h="816">
                  <a:moveTo>
                    <a:pt x="256" y="0"/>
                  </a:moveTo>
                  <a:cubicBezTo>
                    <a:pt x="228" y="104"/>
                    <a:pt x="200" y="208"/>
                    <a:pt x="160" y="288"/>
                  </a:cubicBezTo>
                  <a:cubicBezTo>
                    <a:pt x="120" y="368"/>
                    <a:pt x="32" y="408"/>
                    <a:pt x="16" y="480"/>
                  </a:cubicBezTo>
                  <a:cubicBezTo>
                    <a:pt x="0" y="552"/>
                    <a:pt x="24" y="664"/>
                    <a:pt x="64" y="720"/>
                  </a:cubicBezTo>
                  <a:cubicBezTo>
                    <a:pt x="104" y="776"/>
                    <a:pt x="180" y="796"/>
                    <a:pt x="256" y="816"/>
                  </a:cubicBezTo>
                </a:path>
              </a:pathLst>
            </a:custGeom>
            <a:solidFill>
              <a:schemeClr val="tx1"/>
            </a:solidFill>
            <a:ln w="9525">
              <a:solidFill>
                <a:schemeClr val="tx1"/>
              </a:solidFill>
              <a:round/>
              <a:headEnd/>
              <a:tailEnd/>
            </a:ln>
          </p:spPr>
          <p:txBody>
            <a:bodyPr/>
            <a:lstStyle/>
            <a:p>
              <a:endParaRPr lang="en-US"/>
            </a:p>
          </p:txBody>
        </p:sp>
        <p:sp>
          <p:nvSpPr>
            <p:cNvPr id="20496" name="Freeform 43"/>
            <p:cNvSpPr>
              <a:spLocks/>
            </p:cNvSpPr>
            <p:nvPr/>
          </p:nvSpPr>
          <p:spPr bwMode="auto">
            <a:xfrm flipH="1">
              <a:off x="2544" y="2448"/>
              <a:ext cx="624" cy="327"/>
            </a:xfrm>
            <a:custGeom>
              <a:avLst/>
              <a:gdLst>
                <a:gd name="T0" fmla="*/ 256 w 256"/>
                <a:gd name="T1" fmla="*/ 0 h 816"/>
                <a:gd name="T2" fmla="*/ 160 w 256"/>
                <a:gd name="T3" fmla="*/ 288 h 816"/>
                <a:gd name="T4" fmla="*/ 16 w 256"/>
                <a:gd name="T5" fmla="*/ 480 h 816"/>
                <a:gd name="T6" fmla="*/ 64 w 256"/>
                <a:gd name="T7" fmla="*/ 720 h 816"/>
                <a:gd name="T8" fmla="*/ 256 w 256"/>
                <a:gd name="T9" fmla="*/ 816 h 816"/>
                <a:gd name="T10" fmla="*/ 0 60000 65536"/>
                <a:gd name="T11" fmla="*/ 0 60000 65536"/>
                <a:gd name="T12" fmla="*/ 0 60000 65536"/>
                <a:gd name="T13" fmla="*/ 0 60000 65536"/>
                <a:gd name="T14" fmla="*/ 0 60000 65536"/>
                <a:gd name="T15" fmla="*/ 0 w 256"/>
                <a:gd name="T16" fmla="*/ 0 h 816"/>
                <a:gd name="T17" fmla="*/ 256 w 256"/>
                <a:gd name="T18" fmla="*/ 816 h 816"/>
              </a:gdLst>
              <a:ahLst/>
              <a:cxnLst>
                <a:cxn ang="T10">
                  <a:pos x="T0" y="T1"/>
                </a:cxn>
                <a:cxn ang="T11">
                  <a:pos x="T2" y="T3"/>
                </a:cxn>
                <a:cxn ang="T12">
                  <a:pos x="T4" y="T5"/>
                </a:cxn>
                <a:cxn ang="T13">
                  <a:pos x="T6" y="T7"/>
                </a:cxn>
                <a:cxn ang="T14">
                  <a:pos x="T8" y="T9"/>
                </a:cxn>
              </a:cxnLst>
              <a:rect l="T15" t="T16" r="T17" b="T18"/>
              <a:pathLst>
                <a:path w="256" h="816">
                  <a:moveTo>
                    <a:pt x="256" y="0"/>
                  </a:moveTo>
                  <a:cubicBezTo>
                    <a:pt x="228" y="104"/>
                    <a:pt x="200" y="208"/>
                    <a:pt x="160" y="288"/>
                  </a:cubicBezTo>
                  <a:cubicBezTo>
                    <a:pt x="120" y="368"/>
                    <a:pt x="32" y="408"/>
                    <a:pt x="16" y="480"/>
                  </a:cubicBezTo>
                  <a:cubicBezTo>
                    <a:pt x="0" y="552"/>
                    <a:pt x="24" y="664"/>
                    <a:pt x="64" y="720"/>
                  </a:cubicBezTo>
                  <a:cubicBezTo>
                    <a:pt x="104" y="776"/>
                    <a:pt x="180" y="796"/>
                    <a:pt x="256" y="816"/>
                  </a:cubicBezTo>
                </a:path>
              </a:pathLst>
            </a:custGeom>
            <a:solidFill>
              <a:schemeClr val="tx1"/>
            </a:solidFill>
            <a:ln w="9525">
              <a:solidFill>
                <a:schemeClr val="tx1"/>
              </a:solidFill>
              <a:round/>
              <a:headEnd/>
              <a:tailEnd/>
            </a:ln>
          </p:spPr>
          <p:txBody>
            <a:bodyPr/>
            <a:lstStyle/>
            <a:p>
              <a:endParaRPr lang="en-US"/>
            </a:p>
          </p:txBody>
        </p:sp>
      </p:grpSp>
      <p:sp>
        <p:nvSpPr>
          <p:cNvPr id="20489" name="Text Box 49"/>
          <p:cNvSpPr txBox="1">
            <a:spLocks noChangeArrowheads="1"/>
          </p:cNvSpPr>
          <p:nvPr/>
        </p:nvSpPr>
        <p:spPr bwMode="auto">
          <a:xfrm>
            <a:off x="214313" y="6116638"/>
            <a:ext cx="6143625" cy="461962"/>
          </a:xfrm>
          <a:prstGeom prst="rect">
            <a:avLst/>
          </a:prstGeom>
          <a:noFill/>
          <a:ln w="9525">
            <a:noFill/>
            <a:miter lim="800000"/>
            <a:headEnd/>
            <a:tailEnd/>
          </a:ln>
        </p:spPr>
        <p:txBody>
          <a:bodyPr wrap="none">
            <a:spAutoFit/>
          </a:bodyPr>
          <a:lstStyle/>
          <a:p>
            <a:r>
              <a:rPr lang="en-US" sz="2400">
                <a:latin typeface="Calibri" pitchFamily="34" charset="0"/>
              </a:rPr>
              <a:t>How much of the image appears on the screen?</a:t>
            </a:r>
          </a:p>
        </p:txBody>
      </p:sp>
      <p:sp>
        <p:nvSpPr>
          <p:cNvPr id="20490" name="TextBox 14"/>
          <p:cNvSpPr txBox="1">
            <a:spLocks noChangeArrowheads="1"/>
          </p:cNvSpPr>
          <p:nvPr/>
        </p:nvSpPr>
        <p:spPr bwMode="auto">
          <a:xfrm flipH="1">
            <a:off x="4668838" y="4876800"/>
            <a:ext cx="4311650" cy="923330"/>
          </a:xfrm>
          <a:prstGeom prst="rect">
            <a:avLst/>
          </a:prstGeom>
          <a:noFill/>
          <a:ln w="9525">
            <a:noFill/>
            <a:miter lim="800000"/>
            <a:headEnd/>
            <a:tailEnd/>
          </a:ln>
        </p:spPr>
        <p:txBody>
          <a:bodyPr>
            <a:spAutoFit/>
          </a:bodyPr>
          <a:lstStyle/>
          <a:p>
            <a:r>
              <a:rPr lang="en-US" dirty="0">
                <a:latin typeface="Calibri" pitchFamily="34" charset="0"/>
              </a:rPr>
              <a:t>1. Only the lower half will show on screen</a:t>
            </a:r>
          </a:p>
          <a:p>
            <a:r>
              <a:rPr lang="en-US" dirty="0">
                <a:latin typeface="Calibri" pitchFamily="34" charset="0"/>
              </a:rPr>
              <a:t>2. Only the upper half will show on screen</a:t>
            </a:r>
          </a:p>
          <a:p>
            <a:r>
              <a:rPr lang="en-US" dirty="0">
                <a:latin typeface="Calibri" pitchFamily="34" charset="0"/>
              </a:rPr>
              <a:t>3. The whole object will still show on screen</a:t>
            </a:r>
          </a:p>
        </p:txBody>
      </p:sp>
      <p:pic>
        <p:nvPicPr>
          <p:cNvPr id="798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33344" y="0"/>
            <a:ext cx="2652712" cy="19913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214253577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49543">
                                            <p:txEl>
                                              <p:pRg st="0" end="0"/>
                                            </p:txEl>
                                          </p:spTgt>
                                        </p:tgtEl>
                                        <p:attrNameLst>
                                          <p:attrName>style.visibility</p:attrName>
                                        </p:attrNameLst>
                                      </p:cBhvr>
                                      <p:to>
                                        <p:strVal val="visible"/>
                                      </p:to>
                                    </p:set>
                                    <p:animEffect transition="in" filter="wipe(left)">
                                      <p:cBhvr>
                                        <p:cTn id="7" dur="500"/>
                                        <p:tgtEl>
                                          <p:spTgt spid="14954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9543" grpId="0" build="p" bldLvl="3" autoUpdateAnimBg="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Oval 2"/>
          <p:cNvSpPr>
            <a:spLocks noChangeArrowheads="1"/>
          </p:cNvSpPr>
          <p:nvPr/>
        </p:nvSpPr>
        <p:spPr bwMode="auto">
          <a:xfrm>
            <a:off x="2790825" y="4514850"/>
            <a:ext cx="74613" cy="74613"/>
          </a:xfrm>
          <a:prstGeom prst="ellipse">
            <a:avLst/>
          </a:prstGeom>
          <a:solidFill>
            <a:schemeClr val="accent1"/>
          </a:solidFill>
          <a:ln w="9525">
            <a:solidFill>
              <a:schemeClr val="tx1"/>
            </a:solidFill>
            <a:round/>
            <a:headEnd/>
            <a:tailEnd/>
          </a:ln>
        </p:spPr>
        <p:txBody>
          <a:bodyPr wrap="none" anchor="ctr"/>
          <a:lstStyle/>
          <a:p>
            <a:endParaRPr lang="en-US">
              <a:latin typeface="Calibri" pitchFamily="34" charset="0"/>
            </a:endParaRPr>
          </a:p>
        </p:txBody>
      </p:sp>
      <p:sp>
        <p:nvSpPr>
          <p:cNvPr id="21507" name="Oval 3"/>
          <p:cNvSpPr>
            <a:spLocks noChangeArrowheads="1"/>
          </p:cNvSpPr>
          <p:nvPr/>
        </p:nvSpPr>
        <p:spPr bwMode="auto">
          <a:xfrm>
            <a:off x="5726113" y="4543425"/>
            <a:ext cx="74612" cy="74613"/>
          </a:xfrm>
          <a:prstGeom prst="ellipse">
            <a:avLst/>
          </a:prstGeom>
          <a:solidFill>
            <a:schemeClr val="accent1"/>
          </a:solidFill>
          <a:ln w="9525">
            <a:solidFill>
              <a:schemeClr val="tx1"/>
            </a:solidFill>
            <a:round/>
            <a:headEnd/>
            <a:tailEnd/>
          </a:ln>
        </p:spPr>
        <p:txBody>
          <a:bodyPr wrap="none" anchor="ctr"/>
          <a:lstStyle/>
          <a:p>
            <a:endParaRPr lang="en-US">
              <a:latin typeface="Calibri" pitchFamily="34" charset="0"/>
            </a:endParaRPr>
          </a:p>
        </p:txBody>
      </p:sp>
      <p:grpSp>
        <p:nvGrpSpPr>
          <p:cNvPr id="21508" name="Group 4"/>
          <p:cNvGrpSpPr>
            <a:grpSpLocks/>
          </p:cNvGrpSpPr>
          <p:nvPr/>
        </p:nvGrpSpPr>
        <p:grpSpPr bwMode="auto">
          <a:xfrm>
            <a:off x="-209550" y="1931988"/>
            <a:ext cx="9086850" cy="5243512"/>
            <a:chOff x="-186" y="653"/>
            <a:chExt cx="5724" cy="3303"/>
          </a:xfrm>
        </p:grpSpPr>
        <p:sp>
          <p:nvSpPr>
            <p:cNvPr id="21528" name="Arc 5"/>
            <p:cNvSpPr>
              <a:spLocks/>
            </p:cNvSpPr>
            <p:nvPr/>
          </p:nvSpPr>
          <p:spPr bwMode="auto">
            <a:xfrm rot="2708070">
              <a:off x="-187" y="658"/>
              <a:ext cx="3299" cy="3297"/>
            </a:xfrm>
            <a:custGeom>
              <a:avLst/>
              <a:gdLst>
                <a:gd name="T0" fmla="*/ 1723 w 19153"/>
                <a:gd name="T1" fmla="*/ 0 h 19144"/>
                <a:gd name="T2" fmla="*/ 3299 w 19153"/>
                <a:gd name="T3" fmla="*/ 1577 h 19144"/>
                <a:gd name="T4" fmla="*/ 0 w 19153"/>
                <a:gd name="T5" fmla="*/ 3297 h 19144"/>
                <a:gd name="T6" fmla="*/ 0 60000 65536"/>
                <a:gd name="T7" fmla="*/ 0 60000 65536"/>
                <a:gd name="T8" fmla="*/ 0 60000 65536"/>
                <a:gd name="T9" fmla="*/ 0 w 19153"/>
                <a:gd name="T10" fmla="*/ 0 h 19144"/>
                <a:gd name="T11" fmla="*/ 19153 w 19153"/>
                <a:gd name="T12" fmla="*/ 19144 h 19144"/>
              </a:gdLst>
              <a:ahLst/>
              <a:cxnLst>
                <a:cxn ang="T6">
                  <a:pos x="T0" y="T1"/>
                </a:cxn>
                <a:cxn ang="T7">
                  <a:pos x="T2" y="T3"/>
                </a:cxn>
                <a:cxn ang="T8">
                  <a:pos x="T4" y="T5"/>
                </a:cxn>
              </a:cxnLst>
              <a:rect l="T9" t="T10" r="T11" b="T12"/>
              <a:pathLst>
                <a:path w="19153" h="19144" fill="none" extrusionOk="0">
                  <a:moveTo>
                    <a:pt x="10002" y="-1"/>
                  </a:moveTo>
                  <a:cubicBezTo>
                    <a:pt x="13917" y="2044"/>
                    <a:pt x="17111" y="5241"/>
                    <a:pt x="19153" y="9158"/>
                  </a:cubicBezTo>
                </a:path>
                <a:path w="19153" h="19144" stroke="0" extrusionOk="0">
                  <a:moveTo>
                    <a:pt x="10002" y="-1"/>
                  </a:moveTo>
                  <a:cubicBezTo>
                    <a:pt x="13917" y="2044"/>
                    <a:pt x="17111" y="5241"/>
                    <a:pt x="19153" y="9158"/>
                  </a:cubicBezTo>
                  <a:lnTo>
                    <a:pt x="0" y="19144"/>
                  </a:lnTo>
                  <a:close/>
                </a:path>
              </a:pathLst>
            </a:custGeom>
            <a:noFill/>
            <a:ln w="9525">
              <a:solidFill>
                <a:schemeClr val="tx1"/>
              </a:solidFill>
              <a:round/>
              <a:headEnd/>
              <a:tailEnd/>
            </a:ln>
          </p:spPr>
          <p:txBody>
            <a:bodyPr wrap="none" anchor="ctr"/>
            <a:lstStyle/>
            <a:p>
              <a:endParaRPr lang="en-US"/>
            </a:p>
          </p:txBody>
        </p:sp>
        <p:sp>
          <p:nvSpPr>
            <p:cNvPr id="21529" name="Arc 6"/>
            <p:cNvSpPr>
              <a:spLocks/>
            </p:cNvSpPr>
            <p:nvPr/>
          </p:nvSpPr>
          <p:spPr bwMode="auto">
            <a:xfrm rot="18891930" flipH="1">
              <a:off x="2232" y="649"/>
              <a:ext cx="3302" cy="3310"/>
            </a:xfrm>
            <a:custGeom>
              <a:avLst/>
              <a:gdLst>
                <a:gd name="T0" fmla="*/ 1697 w 19172"/>
                <a:gd name="T1" fmla="*/ 0 h 19222"/>
                <a:gd name="T2" fmla="*/ 3302 w 19172"/>
                <a:gd name="T3" fmla="*/ 1597 h 19222"/>
                <a:gd name="T4" fmla="*/ 0 w 19172"/>
                <a:gd name="T5" fmla="*/ 3310 h 19222"/>
                <a:gd name="T6" fmla="*/ 0 60000 65536"/>
                <a:gd name="T7" fmla="*/ 0 60000 65536"/>
                <a:gd name="T8" fmla="*/ 0 60000 65536"/>
                <a:gd name="T9" fmla="*/ 0 w 19172"/>
                <a:gd name="T10" fmla="*/ 0 h 19222"/>
                <a:gd name="T11" fmla="*/ 19172 w 19172"/>
                <a:gd name="T12" fmla="*/ 19222 h 19222"/>
              </a:gdLst>
              <a:ahLst/>
              <a:cxnLst>
                <a:cxn ang="T6">
                  <a:pos x="T0" y="T1"/>
                </a:cxn>
                <a:cxn ang="T7">
                  <a:pos x="T2" y="T3"/>
                </a:cxn>
                <a:cxn ang="T8">
                  <a:pos x="T4" y="T5"/>
                </a:cxn>
              </a:cxnLst>
              <a:rect l="T9" t="T10" r="T11" b="T12"/>
              <a:pathLst>
                <a:path w="19172" h="19222" fill="none" extrusionOk="0">
                  <a:moveTo>
                    <a:pt x="9852" y="-1"/>
                  </a:moveTo>
                  <a:cubicBezTo>
                    <a:pt x="13846" y="2047"/>
                    <a:pt x="17104" y="5288"/>
                    <a:pt x="19172" y="9272"/>
                  </a:cubicBezTo>
                </a:path>
                <a:path w="19172" h="19222" stroke="0" extrusionOk="0">
                  <a:moveTo>
                    <a:pt x="9852" y="-1"/>
                  </a:moveTo>
                  <a:cubicBezTo>
                    <a:pt x="13846" y="2047"/>
                    <a:pt x="17104" y="5288"/>
                    <a:pt x="19172" y="9272"/>
                  </a:cubicBezTo>
                  <a:lnTo>
                    <a:pt x="0" y="19222"/>
                  </a:lnTo>
                  <a:close/>
                </a:path>
              </a:pathLst>
            </a:custGeom>
            <a:noFill/>
            <a:ln w="9525">
              <a:solidFill>
                <a:schemeClr val="tx1"/>
              </a:solidFill>
              <a:round/>
              <a:headEnd/>
              <a:tailEnd/>
            </a:ln>
          </p:spPr>
          <p:txBody>
            <a:bodyPr wrap="none" anchor="ctr"/>
            <a:lstStyle/>
            <a:p>
              <a:endParaRPr lang="en-US"/>
            </a:p>
          </p:txBody>
        </p:sp>
      </p:grpSp>
      <p:sp>
        <p:nvSpPr>
          <p:cNvPr id="220167" name="Line 7"/>
          <p:cNvSpPr>
            <a:spLocks noChangeShapeType="1"/>
          </p:cNvSpPr>
          <p:nvPr/>
        </p:nvSpPr>
        <p:spPr bwMode="auto">
          <a:xfrm>
            <a:off x="425450" y="3773488"/>
            <a:ext cx="3913188" cy="1587"/>
          </a:xfrm>
          <a:prstGeom prst="line">
            <a:avLst/>
          </a:prstGeom>
          <a:noFill/>
          <a:ln w="28575">
            <a:solidFill>
              <a:srgbClr val="FF0000"/>
            </a:solidFill>
            <a:round/>
            <a:headEnd/>
            <a:tailEnd/>
          </a:ln>
        </p:spPr>
        <p:txBody>
          <a:bodyPr wrap="none" anchor="ctr"/>
          <a:lstStyle/>
          <a:p>
            <a:endParaRPr lang="en-US"/>
          </a:p>
        </p:txBody>
      </p:sp>
      <p:sp>
        <p:nvSpPr>
          <p:cNvPr id="220168" name="Line 8"/>
          <p:cNvSpPr>
            <a:spLocks noChangeShapeType="1"/>
          </p:cNvSpPr>
          <p:nvPr/>
        </p:nvSpPr>
        <p:spPr bwMode="auto">
          <a:xfrm>
            <a:off x="4338638" y="3773488"/>
            <a:ext cx="4397375" cy="2603500"/>
          </a:xfrm>
          <a:prstGeom prst="line">
            <a:avLst/>
          </a:prstGeom>
          <a:noFill/>
          <a:ln w="28575">
            <a:solidFill>
              <a:srgbClr val="FF0000"/>
            </a:solidFill>
            <a:round/>
            <a:headEnd/>
            <a:tailEnd/>
          </a:ln>
        </p:spPr>
        <p:txBody>
          <a:bodyPr wrap="none" anchor="ctr"/>
          <a:lstStyle/>
          <a:p>
            <a:endParaRPr lang="en-US"/>
          </a:p>
        </p:txBody>
      </p:sp>
      <p:sp>
        <p:nvSpPr>
          <p:cNvPr id="220169" name="Line 9"/>
          <p:cNvSpPr>
            <a:spLocks noChangeShapeType="1"/>
          </p:cNvSpPr>
          <p:nvPr/>
        </p:nvSpPr>
        <p:spPr bwMode="auto">
          <a:xfrm>
            <a:off x="915988" y="3773488"/>
            <a:ext cx="7224712" cy="1819275"/>
          </a:xfrm>
          <a:prstGeom prst="line">
            <a:avLst/>
          </a:prstGeom>
          <a:noFill/>
          <a:ln w="28575">
            <a:solidFill>
              <a:srgbClr val="FF0000"/>
            </a:solidFill>
            <a:round/>
            <a:headEnd/>
            <a:tailEnd/>
          </a:ln>
        </p:spPr>
        <p:txBody>
          <a:bodyPr wrap="none" anchor="ctr"/>
          <a:lstStyle/>
          <a:p>
            <a:endParaRPr lang="en-US"/>
          </a:p>
        </p:txBody>
      </p:sp>
      <p:sp>
        <p:nvSpPr>
          <p:cNvPr id="220170" name="Line 10"/>
          <p:cNvSpPr>
            <a:spLocks noChangeShapeType="1"/>
          </p:cNvSpPr>
          <p:nvPr/>
        </p:nvSpPr>
        <p:spPr bwMode="auto">
          <a:xfrm>
            <a:off x="915988" y="3773488"/>
            <a:ext cx="3422650" cy="417512"/>
          </a:xfrm>
          <a:prstGeom prst="line">
            <a:avLst/>
          </a:prstGeom>
          <a:noFill/>
          <a:ln w="28575">
            <a:solidFill>
              <a:srgbClr val="FF0000"/>
            </a:solidFill>
            <a:round/>
            <a:headEnd/>
            <a:tailEnd/>
          </a:ln>
        </p:spPr>
        <p:txBody>
          <a:bodyPr wrap="none" anchor="ctr"/>
          <a:lstStyle/>
          <a:p>
            <a:endParaRPr lang="en-US"/>
          </a:p>
        </p:txBody>
      </p:sp>
      <p:sp>
        <p:nvSpPr>
          <p:cNvPr id="220171" name="Line 11"/>
          <p:cNvSpPr>
            <a:spLocks noChangeShapeType="1"/>
          </p:cNvSpPr>
          <p:nvPr/>
        </p:nvSpPr>
        <p:spPr bwMode="auto">
          <a:xfrm>
            <a:off x="4338638" y="4191000"/>
            <a:ext cx="4641850" cy="1973263"/>
          </a:xfrm>
          <a:prstGeom prst="line">
            <a:avLst/>
          </a:prstGeom>
          <a:noFill/>
          <a:ln w="28575">
            <a:solidFill>
              <a:srgbClr val="FF0000"/>
            </a:solidFill>
            <a:round/>
            <a:headEnd/>
            <a:tailEnd/>
          </a:ln>
        </p:spPr>
        <p:txBody>
          <a:bodyPr wrap="none" anchor="ctr"/>
          <a:lstStyle/>
          <a:p>
            <a:endParaRPr lang="en-US"/>
          </a:p>
        </p:txBody>
      </p:sp>
      <p:sp>
        <p:nvSpPr>
          <p:cNvPr id="220172" name="Line 12"/>
          <p:cNvSpPr>
            <a:spLocks noChangeShapeType="1"/>
          </p:cNvSpPr>
          <p:nvPr/>
        </p:nvSpPr>
        <p:spPr bwMode="auto">
          <a:xfrm flipV="1">
            <a:off x="915988" y="3455988"/>
            <a:ext cx="3422650" cy="1158875"/>
          </a:xfrm>
          <a:prstGeom prst="line">
            <a:avLst/>
          </a:prstGeom>
          <a:noFill/>
          <a:ln w="28575">
            <a:solidFill>
              <a:srgbClr val="FF0000"/>
            </a:solidFill>
            <a:round/>
            <a:headEnd/>
            <a:tailEnd/>
          </a:ln>
        </p:spPr>
        <p:txBody>
          <a:bodyPr wrap="none" anchor="ctr"/>
          <a:lstStyle/>
          <a:p>
            <a:endParaRPr lang="en-US"/>
          </a:p>
        </p:txBody>
      </p:sp>
      <p:sp>
        <p:nvSpPr>
          <p:cNvPr id="220173" name="Line 13"/>
          <p:cNvSpPr>
            <a:spLocks noChangeShapeType="1"/>
          </p:cNvSpPr>
          <p:nvPr/>
        </p:nvSpPr>
        <p:spPr bwMode="auto">
          <a:xfrm>
            <a:off x="4338638" y="3455988"/>
            <a:ext cx="3108325" cy="1416050"/>
          </a:xfrm>
          <a:prstGeom prst="line">
            <a:avLst/>
          </a:prstGeom>
          <a:noFill/>
          <a:ln w="28575">
            <a:solidFill>
              <a:srgbClr val="FF0000"/>
            </a:solidFill>
            <a:round/>
            <a:headEnd/>
            <a:tailEnd/>
          </a:ln>
        </p:spPr>
        <p:txBody>
          <a:bodyPr wrap="none" anchor="ctr"/>
          <a:lstStyle/>
          <a:p>
            <a:endParaRPr lang="en-US"/>
          </a:p>
        </p:txBody>
      </p:sp>
      <p:sp>
        <p:nvSpPr>
          <p:cNvPr id="220174" name="Line 14"/>
          <p:cNvSpPr>
            <a:spLocks noChangeShapeType="1"/>
          </p:cNvSpPr>
          <p:nvPr/>
        </p:nvSpPr>
        <p:spPr bwMode="auto">
          <a:xfrm>
            <a:off x="915988" y="4597400"/>
            <a:ext cx="6530975" cy="3175"/>
          </a:xfrm>
          <a:prstGeom prst="line">
            <a:avLst/>
          </a:prstGeom>
          <a:noFill/>
          <a:ln w="28575">
            <a:solidFill>
              <a:srgbClr val="FF0000"/>
            </a:solidFill>
            <a:round/>
            <a:headEnd/>
            <a:tailEnd/>
          </a:ln>
        </p:spPr>
        <p:txBody>
          <a:bodyPr wrap="none" anchor="ctr"/>
          <a:lstStyle/>
          <a:p>
            <a:endParaRPr lang="en-US"/>
          </a:p>
        </p:txBody>
      </p:sp>
      <p:sp>
        <p:nvSpPr>
          <p:cNvPr id="21517" name="Rectangle 15"/>
          <p:cNvSpPr>
            <a:spLocks noGrp="1" noChangeArrowheads="1"/>
          </p:cNvSpPr>
          <p:nvPr>
            <p:ph type="title"/>
          </p:nvPr>
        </p:nvSpPr>
        <p:spPr>
          <a:xfrm>
            <a:off x="668338" y="0"/>
            <a:ext cx="8208962" cy="1143000"/>
          </a:xfrm>
        </p:spPr>
        <p:txBody>
          <a:bodyPr/>
          <a:lstStyle/>
          <a:p>
            <a:pPr algn="l"/>
            <a:r>
              <a:rPr lang="en-US" dirty="0" smtClean="0">
                <a:latin typeface="Arial Rounded MT Bold" pitchFamily="34" charset="0"/>
              </a:rPr>
              <a:t>Half Lens</a:t>
            </a:r>
            <a:br>
              <a:rPr lang="en-US" dirty="0" smtClean="0">
                <a:latin typeface="Arial Rounded MT Bold" pitchFamily="34" charset="0"/>
              </a:rPr>
            </a:br>
            <a:r>
              <a:rPr lang="en-US" dirty="0" smtClean="0">
                <a:latin typeface="Arial Rounded MT Bold" pitchFamily="34" charset="0"/>
              </a:rPr>
              <a:t>Checkpoint</a:t>
            </a:r>
          </a:p>
        </p:txBody>
      </p:sp>
      <p:sp>
        <p:nvSpPr>
          <p:cNvPr id="21518" name="Line 17"/>
          <p:cNvSpPr>
            <a:spLocks noChangeShapeType="1"/>
          </p:cNvSpPr>
          <p:nvPr/>
        </p:nvSpPr>
        <p:spPr bwMode="auto">
          <a:xfrm flipV="1">
            <a:off x="85725" y="4600575"/>
            <a:ext cx="8894763" cy="17463"/>
          </a:xfrm>
          <a:prstGeom prst="line">
            <a:avLst/>
          </a:prstGeom>
          <a:noFill/>
          <a:ln w="28575">
            <a:solidFill>
              <a:schemeClr val="tx1"/>
            </a:solidFill>
            <a:round/>
            <a:headEnd/>
            <a:tailEnd/>
          </a:ln>
        </p:spPr>
        <p:txBody>
          <a:bodyPr/>
          <a:lstStyle/>
          <a:p>
            <a:endParaRPr lang="en-US"/>
          </a:p>
        </p:txBody>
      </p:sp>
      <p:sp>
        <p:nvSpPr>
          <p:cNvPr id="220178" name="Rectangle 18"/>
          <p:cNvSpPr>
            <a:spLocks noChangeArrowheads="1"/>
          </p:cNvSpPr>
          <p:nvPr/>
        </p:nvSpPr>
        <p:spPr bwMode="auto">
          <a:xfrm>
            <a:off x="0" y="1036638"/>
            <a:ext cx="9144000" cy="1706562"/>
          </a:xfrm>
          <a:prstGeom prst="rect">
            <a:avLst/>
          </a:prstGeom>
          <a:noFill/>
          <a:ln w="9525">
            <a:noFill/>
            <a:miter lim="800000"/>
            <a:headEnd/>
            <a:tailEnd/>
          </a:ln>
        </p:spPr>
        <p:txBody>
          <a:bodyPr/>
          <a:lstStyle/>
          <a:p>
            <a:pPr>
              <a:spcBef>
                <a:spcPct val="20000"/>
              </a:spcBef>
            </a:pPr>
            <a:r>
              <a:rPr lang="en-US" sz="2800">
                <a:latin typeface="Calibri" pitchFamily="34" charset="0"/>
              </a:rPr>
              <a:t>A converging lens is used to project a real image onto a screen.  A piece of black tape is then placed over the upper half of the lens.  </a:t>
            </a:r>
          </a:p>
        </p:txBody>
      </p:sp>
      <p:grpSp>
        <p:nvGrpSpPr>
          <p:cNvPr id="21520" name="Group 19"/>
          <p:cNvGrpSpPr>
            <a:grpSpLocks/>
          </p:cNvGrpSpPr>
          <p:nvPr/>
        </p:nvGrpSpPr>
        <p:grpSpPr bwMode="auto">
          <a:xfrm>
            <a:off x="852488" y="3773488"/>
            <a:ext cx="76200" cy="814387"/>
            <a:chOff x="1968" y="2448"/>
            <a:chExt cx="1200" cy="1200"/>
          </a:xfrm>
        </p:grpSpPr>
        <p:sp>
          <p:nvSpPr>
            <p:cNvPr id="21525" name="Rectangle 20"/>
            <p:cNvSpPr>
              <a:spLocks noChangeArrowheads="1"/>
            </p:cNvSpPr>
            <p:nvPr/>
          </p:nvSpPr>
          <p:spPr bwMode="auto">
            <a:xfrm>
              <a:off x="1968" y="2775"/>
              <a:ext cx="1161" cy="873"/>
            </a:xfrm>
            <a:prstGeom prst="rect">
              <a:avLst/>
            </a:prstGeom>
            <a:solidFill>
              <a:schemeClr val="hlink"/>
            </a:solidFill>
            <a:ln w="9525">
              <a:solidFill>
                <a:schemeClr val="hlink"/>
              </a:solidFill>
              <a:miter lim="800000"/>
              <a:headEnd/>
              <a:tailEnd/>
            </a:ln>
          </p:spPr>
          <p:txBody>
            <a:bodyPr wrap="none" anchor="ctr"/>
            <a:lstStyle/>
            <a:p>
              <a:endParaRPr lang="en-US">
                <a:latin typeface="Calibri" pitchFamily="34" charset="0"/>
              </a:endParaRPr>
            </a:p>
          </p:txBody>
        </p:sp>
        <p:sp>
          <p:nvSpPr>
            <p:cNvPr id="21526" name="Freeform 21"/>
            <p:cNvSpPr>
              <a:spLocks/>
            </p:cNvSpPr>
            <p:nvPr/>
          </p:nvSpPr>
          <p:spPr bwMode="auto">
            <a:xfrm>
              <a:off x="1968" y="2448"/>
              <a:ext cx="605" cy="327"/>
            </a:xfrm>
            <a:custGeom>
              <a:avLst/>
              <a:gdLst>
                <a:gd name="T0" fmla="*/ 256 w 256"/>
                <a:gd name="T1" fmla="*/ 0 h 816"/>
                <a:gd name="T2" fmla="*/ 160 w 256"/>
                <a:gd name="T3" fmla="*/ 288 h 816"/>
                <a:gd name="T4" fmla="*/ 16 w 256"/>
                <a:gd name="T5" fmla="*/ 480 h 816"/>
                <a:gd name="T6" fmla="*/ 64 w 256"/>
                <a:gd name="T7" fmla="*/ 720 h 816"/>
                <a:gd name="T8" fmla="*/ 256 w 256"/>
                <a:gd name="T9" fmla="*/ 816 h 816"/>
                <a:gd name="T10" fmla="*/ 0 60000 65536"/>
                <a:gd name="T11" fmla="*/ 0 60000 65536"/>
                <a:gd name="T12" fmla="*/ 0 60000 65536"/>
                <a:gd name="T13" fmla="*/ 0 60000 65536"/>
                <a:gd name="T14" fmla="*/ 0 60000 65536"/>
                <a:gd name="T15" fmla="*/ 0 w 256"/>
                <a:gd name="T16" fmla="*/ 0 h 816"/>
                <a:gd name="T17" fmla="*/ 256 w 256"/>
                <a:gd name="T18" fmla="*/ 816 h 816"/>
              </a:gdLst>
              <a:ahLst/>
              <a:cxnLst>
                <a:cxn ang="T10">
                  <a:pos x="T0" y="T1"/>
                </a:cxn>
                <a:cxn ang="T11">
                  <a:pos x="T2" y="T3"/>
                </a:cxn>
                <a:cxn ang="T12">
                  <a:pos x="T4" y="T5"/>
                </a:cxn>
                <a:cxn ang="T13">
                  <a:pos x="T6" y="T7"/>
                </a:cxn>
                <a:cxn ang="T14">
                  <a:pos x="T8" y="T9"/>
                </a:cxn>
              </a:cxnLst>
              <a:rect l="T15" t="T16" r="T17" b="T18"/>
              <a:pathLst>
                <a:path w="256" h="816">
                  <a:moveTo>
                    <a:pt x="256" y="0"/>
                  </a:moveTo>
                  <a:cubicBezTo>
                    <a:pt x="228" y="104"/>
                    <a:pt x="200" y="208"/>
                    <a:pt x="160" y="288"/>
                  </a:cubicBezTo>
                  <a:cubicBezTo>
                    <a:pt x="120" y="368"/>
                    <a:pt x="32" y="408"/>
                    <a:pt x="16" y="480"/>
                  </a:cubicBezTo>
                  <a:cubicBezTo>
                    <a:pt x="0" y="552"/>
                    <a:pt x="24" y="664"/>
                    <a:pt x="64" y="720"/>
                  </a:cubicBezTo>
                  <a:cubicBezTo>
                    <a:pt x="104" y="776"/>
                    <a:pt x="180" y="796"/>
                    <a:pt x="256" y="816"/>
                  </a:cubicBezTo>
                </a:path>
              </a:pathLst>
            </a:custGeom>
            <a:solidFill>
              <a:schemeClr val="tx1"/>
            </a:solidFill>
            <a:ln w="9525">
              <a:solidFill>
                <a:schemeClr val="tx1"/>
              </a:solidFill>
              <a:round/>
              <a:headEnd/>
              <a:tailEnd/>
            </a:ln>
          </p:spPr>
          <p:txBody>
            <a:bodyPr/>
            <a:lstStyle/>
            <a:p>
              <a:endParaRPr lang="en-US"/>
            </a:p>
          </p:txBody>
        </p:sp>
        <p:sp>
          <p:nvSpPr>
            <p:cNvPr id="21527" name="Freeform 22"/>
            <p:cNvSpPr>
              <a:spLocks/>
            </p:cNvSpPr>
            <p:nvPr/>
          </p:nvSpPr>
          <p:spPr bwMode="auto">
            <a:xfrm flipH="1">
              <a:off x="2544" y="2448"/>
              <a:ext cx="624" cy="327"/>
            </a:xfrm>
            <a:custGeom>
              <a:avLst/>
              <a:gdLst>
                <a:gd name="T0" fmla="*/ 256 w 256"/>
                <a:gd name="T1" fmla="*/ 0 h 816"/>
                <a:gd name="T2" fmla="*/ 160 w 256"/>
                <a:gd name="T3" fmla="*/ 288 h 816"/>
                <a:gd name="T4" fmla="*/ 16 w 256"/>
                <a:gd name="T5" fmla="*/ 480 h 816"/>
                <a:gd name="T6" fmla="*/ 64 w 256"/>
                <a:gd name="T7" fmla="*/ 720 h 816"/>
                <a:gd name="T8" fmla="*/ 256 w 256"/>
                <a:gd name="T9" fmla="*/ 816 h 816"/>
                <a:gd name="T10" fmla="*/ 0 60000 65536"/>
                <a:gd name="T11" fmla="*/ 0 60000 65536"/>
                <a:gd name="T12" fmla="*/ 0 60000 65536"/>
                <a:gd name="T13" fmla="*/ 0 60000 65536"/>
                <a:gd name="T14" fmla="*/ 0 60000 65536"/>
                <a:gd name="T15" fmla="*/ 0 w 256"/>
                <a:gd name="T16" fmla="*/ 0 h 816"/>
                <a:gd name="T17" fmla="*/ 256 w 256"/>
                <a:gd name="T18" fmla="*/ 816 h 816"/>
              </a:gdLst>
              <a:ahLst/>
              <a:cxnLst>
                <a:cxn ang="T10">
                  <a:pos x="T0" y="T1"/>
                </a:cxn>
                <a:cxn ang="T11">
                  <a:pos x="T2" y="T3"/>
                </a:cxn>
                <a:cxn ang="T12">
                  <a:pos x="T4" y="T5"/>
                </a:cxn>
                <a:cxn ang="T13">
                  <a:pos x="T6" y="T7"/>
                </a:cxn>
                <a:cxn ang="T14">
                  <a:pos x="T8" y="T9"/>
                </a:cxn>
              </a:cxnLst>
              <a:rect l="T15" t="T16" r="T17" b="T18"/>
              <a:pathLst>
                <a:path w="256" h="816">
                  <a:moveTo>
                    <a:pt x="256" y="0"/>
                  </a:moveTo>
                  <a:cubicBezTo>
                    <a:pt x="228" y="104"/>
                    <a:pt x="200" y="208"/>
                    <a:pt x="160" y="288"/>
                  </a:cubicBezTo>
                  <a:cubicBezTo>
                    <a:pt x="120" y="368"/>
                    <a:pt x="32" y="408"/>
                    <a:pt x="16" y="480"/>
                  </a:cubicBezTo>
                  <a:cubicBezTo>
                    <a:pt x="0" y="552"/>
                    <a:pt x="24" y="664"/>
                    <a:pt x="64" y="720"/>
                  </a:cubicBezTo>
                  <a:cubicBezTo>
                    <a:pt x="104" y="776"/>
                    <a:pt x="180" y="796"/>
                    <a:pt x="256" y="816"/>
                  </a:cubicBezTo>
                </a:path>
              </a:pathLst>
            </a:custGeom>
            <a:solidFill>
              <a:schemeClr val="tx1"/>
            </a:solidFill>
            <a:ln w="9525">
              <a:solidFill>
                <a:schemeClr val="tx1"/>
              </a:solidFill>
              <a:round/>
              <a:headEnd/>
              <a:tailEnd/>
            </a:ln>
          </p:spPr>
          <p:txBody>
            <a:bodyPr/>
            <a:lstStyle/>
            <a:p>
              <a:endParaRPr lang="en-US"/>
            </a:p>
          </p:txBody>
        </p:sp>
      </p:grpSp>
      <p:grpSp>
        <p:nvGrpSpPr>
          <p:cNvPr id="21521" name="Group 23"/>
          <p:cNvGrpSpPr>
            <a:grpSpLocks/>
          </p:cNvGrpSpPr>
          <p:nvPr/>
        </p:nvGrpSpPr>
        <p:grpSpPr bwMode="auto">
          <a:xfrm flipV="1">
            <a:off x="6858000" y="4618038"/>
            <a:ext cx="76200" cy="668337"/>
            <a:chOff x="1968" y="2448"/>
            <a:chExt cx="1200" cy="1200"/>
          </a:xfrm>
        </p:grpSpPr>
        <p:sp>
          <p:nvSpPr>
            <p:cNvPr id="21522" name="Rectangle 24"/>
            <p:cNvSpPr>
              <a:spLocks noChangeArrowheads="1"/>
            </p:cNvSpPr>
            <p:nvPr/>
          </p:nvSpPr>
          <p:spPr bwMode="auto">
            <a:xfrm>
              <a:off x="1968" y="2775"/>
              <a:ext cx="1161" cy="873"/>
            </a:xfrm>
            <a:prstGeom prst="rect">
              <a:avLst/>
            </a:prstGeom>
            <a:solidFill>
              <a:schemeClr val="hlink"/>
            </a:solidFill>
            <a:ln w="9525">
              <a:solidFill>
                <a:schemeClr val="hlink"/>
              </a:solidFill>
              <a:miter lim="800000"/>
              <a:headEnd/>
              <a:tailEnd/>
            </a:ln>
          </p:spPr>
          <p:txBody>
            <a:bodyPr wrap="none" anchor="ctr"/>
            <a:lstStyle/>
            <a:p>
              <a:endParaRPr lang="en-US">
                <a:latin typeface="Calibri" pitchFamily="34" charset="0"/>
              </a:endParaRPr>
            </a:p>
          </p:txBody>
        </p:sp>
        <p:sp>
          <p:nvSpPr>
            <p:cNvPr id="21523" name="Freeform 25"/>
            <p:cNvSpPr>
              <a:spLocks/>
            </p:cNvSpPr>
            <p:nvPr/>
          </p:nvSpPr>
          <p:spPr bwMode="auto">
            <a:xfrm>
              <a:off x="1968" y="2448"/>
              <a:ext cx="605" cy="327"/>
            </a:xfrm>
            <a:custGeom>
              <a:avLst/>
              <a:gdLst>
                <a:gd name="T0" fmla="*/ 256 w 256"/>
                <a:gd name="T1" fmla="*/ 0 h 816"/>
                <a:gd name="T2" fmla="*/ 160 w 256"/>
                <a:gd name="T3" fmla="*/ 288 h 816"/>
                <a:gd name="T4" fmla="*/ 16 w 256"/>
                <a:gd name="T5" fmla="*/ 480 h 816"/>
                <a:gd name="T6" fmla="*/ 64 w 256"/>
                <a:gd name="T7" fmla="*/ 720 h 816"/>
                <a:gd name="T8" fmla="*/ 256 w 256"/>
                <a:gd name="T9" fmla="*/ 816 h 816"/>
                <a:gd name="T10" fmla="*/ 0 60000 65536"/>
                <a:gd name="T11" fmla="*/ 0 60000 65536"/>
                <a:gd name="T12" fmla="*/ 0 60000 65536"/>
                <a:gd name="T13" fmla="*/ 0 60000 65536"/>
                <a:gd name="T14" fmla="*/ 0 60000 65536"/>
                <a:gd name="T15" fmla="*/ 0 w 256"/>
                <a:gd name="T16" fmla="*/ 0 h 816"/>
                <a:gd name="T17" fmla="*/ 256 w 256"/>
                <a:gd name="T18" fmla="*/ 816 h 816"/>
              </a:gdLst>
              <a:ahLst/>
              <a:cxnLst>
                <a:cxn ang="T10">
                  <a:pos x="T0" y="T1"/>
                </a:cxn>
                <a:cxn ang="T11">
                  <a:pos x="T2" y="T3"/>
                </a:cxn>
                <a:cxn ang="T12">
                  <a:pos x="T4" y="T5"/>
                </a:cxn>
                <a:cxn ang="T13">
                  <a:pos x="T6" y="T7"/>
                </a:cxn>
                <a:cxn ang="T14">
                  <a:pos x="T8" y="T9"/>
                </a:cxn>
              </a:cxnLst>
              <a:rect l="T15" t="T16" r="T17" b="T18"/>
              <a:pathLst>
                <a:path w="256" h="816">
                  <a:moveTo>
                    <a:pt x="256" y="0"/>
                  </a:moveTo>
                  <a:cubicBezTo>
                    <a:pt x="228" y="104"/>
                    <a:pt x="200" y="208"/>
                    <a:pt x="160" y="288"/>
                  </a:cubicBezTo>
                  <a:cubicBezTo>
                    <a:pt x="120" y="368"/>
                    <a:pt x="32" y="408"/>
                    <a:pt x="16" y="480"/>
                  </a:cubicBezTo>
                  <a:cubicBezTo>
                    <a:pt x="0" y="552"/>
                    <a:pt x="24" y="664"/>
                    <a:pt x="64" y="720"/>
                  </a:cubicBezTo>
                  <a:cubicBezTo>
                    <a:pt x="104" y="776"/>
                    <a:pt x="180" y="796"/>
                    <a:pt x="256" y="816"/>
                  </a:cubicBezTo>
                </a:path>
              </a:pathLst>
            </a:custGeom>
            <a:solidFill>
              <a:schemeClr val="tx1"/>
            </a:solidFill>
            <a:ln w="9525">
              <a:solidFill>
                <a:schemeClr val="tx1"/>
              </a:solidFill>
              <a:round/>
              <a:headEnd/>
              <a:tailEnd/>
            </a:ln>
          </p:spPr>
          <p:txBody>
            <a:bodyPr/>
            <a:lstStyle/>
            <a:p>
              <a:endParaRPr lang="en-US"/>
            </a:p>
          </p:txBody>
        </p:sp>
        <p:sp>
          <p:nvSpPr>
            <p:cNvPr id="21524" name="Freeform 26"/>
            <p:cNvSpPr>
              <a:spLocks/>
            </p:cNvSpPr>
            <p:nvPr/>
          </p:nvSpPr>
          <p:spPr bwMode="auto">
            <a:xfrm flipH="1">
              <a:off x="2544" y="2448"/>
              <a:ext cx="624" cy="327"/>
            </a:xfrm>
            <a:custGeom>
              <a:avLst/>
              <a:gdLst>
                <a:gd name="T0" fmla="*/ 256 w 256"/>
                <a:gd name="T1" fmla="*/ 0 h 816"/>
                <a:gd name="T2" fmla="*/ 160 w 256"/>
                <a:gd name="T3" fmla="*/ 288 h 816"/>
                <a:gd name="T4" fmla="*/ 16 w 256"/>
                <a:gd name="T5" fmla="*/ 480 h 816"/>
                <a:gd name="T6" fmla="*/ 64 w 256"/>
                <a:gd name="T7" fmla="*/ 720 h 816"/>
                <a:gd name="T8" fmla="*/ 256 w 256"/>
                <a:gd name="T9" fmla="*/ 816 h 816"/>
                <a:gd name="T10" fmla="*/ 0 60000 65536"/>
                <a:gd name="T11" fmla="*/ 0 60000 65536"/>
                <a:gd name="T12" fmla="*/ 0 60000 65536"/>
                <a:gd name="T13" fmla="*/ 0 60000 65536"/>
                <a:gd name="T14" fmla="*/ 0 60000 65536"/>
                <a:gd name="T15" fmla="*/ 0 w 256"/>
                <a:gd name="T16" fmla="*/ 0 h 816"/>
                <a:gd name="T17" fmla="*/ 256 w 256"/>
                <a:gd name="T18" fmla="*/ 816 h 816"/>
              </a:gdLst>
              <a:ahLst/>
              <a:cxnLst>
                <a:cxn ang="T10">
                  <a:pos x="T0" y="T1"/>
                </a:cxn>
                <a:cxn ang="T11">
                  <a:pos x="T2" y="T3"/>
                </a:cxn>
                <a:cxn ang="T12">
                  <a:pos x="T4" y="T5"/>
                </a:cxn>
                <a:cxn ang="T13">
                  <a:pos x="T6" y="T7"/>
                </a:cxn>
                <a:cxn ang="T14">
                  <a:pos x="T8" y="T9"/>
                </a:cxn>
              </a:cxnLst>
              <a:rect l="T15" t="T16" r="T17" b="T18"/>
              <a:pathLst>
                <a:path w="256" h="816">
                  <a:moveTo>
                    <a:pt x="256" y="0"/>
                  </a:moveTo>
                  <a:cubicBezTo>
                    <a:pt x="228" y="104"/>
                    <a:pt x="200" y="208"/>
                    <a:pt x="160" y="288"/>
                  </a:cubicBezTo>
                  <a:cubicBezTo>
                    <a:pt x="120" y="368"/>
                    <a:pt x="32" y="408"/>
                    <a:pt x="16" y="480"/>
                  </a:cubicBezTo>
                  <a:cubicBezTo>
                    <a:pt x="0" y="552"/>
                    <a:pt x="24" y="664"/>
                    <a:pt x="64" y="720"/>
                  </a:cubicBezTo>
                  <a:cubicBezTo>
                    <a:pt x="104" y="776"/>
                    <a:pt x="180" y="796"/>
                    <a:pt x="256" y="816"/>
                  </a:cubicBezTo>
                </a:path>
              </a:pathLst>
            </a:custGeom>
            <a:solidFill>
              <a:schemeClr val="tx1"/>
            </a:solidFill>
            <a:ln w="9525">
              <a:solidFill>
                <a:schemeClr val="tx1"/>
              </a:solidFill>
              <a:round/>
              <a:headEnd/>
              <a:tailEnd/>
            </a:ln>
          </p:spPr>
          <p:txBody>
            <a:bodyPr/>
            <a:lstStyle/>
            <a:p>
              <a:endParaRPr lang="en-US"/>
            </a:p>
          </p:txBody>
        </p:sp>
      </p:grpSp>
    </p:spTree>
    <p:custDataLst>
      <p:tags r:id="rId1"/>
    </p:custDataLst>
    <p:extLst>
      <p:ext uri="{BB962C8B-B14F-4D97-AF65-F5344CB8AC3E}">
        <p14:creationId xmlns:p14="http://schemas.microsoft.com/office/powerpoint/2010/main" val="359199174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20178">
                                            <p:txEl>
                                              <p:pRg st="0" end="0"/>
                                            </p:txEl>
                                          </p:spTgt>
                                        </p:tgtEl>
                                        <p:attrNameLst>
                                          <p:attrName>style.visibility</p:attrName>
                                        </p:attrNameLst>
                                      </p:cBhvr>
                                      <p:to>
                                        <p:strVal val="visible"/>
                                      </p:to>
                                    </p:set>
                                    <p:animEffect transition="in" filter="wipe(left)">
                                      <p:cBhvr>
                                        <p:cTn id="7" dur="500"/>
                                        <p:tgtEl>
                                          <p:spTgt spid="22017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20167"/>
                                        </p:tgtEl>
                                        <p:attrNameLst>
                                          <p:attrName>style.visibility</p:attrName>
                                        </p:attrNameLst>
                                      </p:cBhvr>
                                      <p:to>
                                        <p:strVal val="visible"/>
                                      </p:to>
                                    </p:set>
                                    <p:animEffect transition="in" filter="wipe(left)">
                                      <p:cBhvr>
                                        <p:cTn id="12" dur="500"/>
                                        <p:tgtEl>
                                          <p:spTgt spid="220167"/>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220168"/>
                                        </p:tgtEl>
                                        <p:attrNameLst>
                                          <p:attrName>style.visibility</p:attrName>
                                        </p:attrNameLst>
                                      </p:cBhvr>
                                      <p:to>
                                        <p:strVal val="visible"/>
                                      </p:to>
                                    </p:set>
                                    <p:animEffect transition="in" filter="wipe(left)">
                                      <p:cBhvr>
                                        <p:cTn id="16" dur="500"/>
                                        <p:tgtEl>
                                          <p:spTgt spid="220168"/>
                                        </p:tgtEl>
                                      </p:cBhvr>
                                    </p:animEffect>
                                  </p:childTnLst>
                                </p:cTn>
                              </p:par>
                            </p:childTnLst>
                          </p:cTn>
                        </p:par>
                        <p:par>
                          <p:cTn id="17" fill="hold">
                            <p:stCondLst>
                              <p:cond delay="1000"/>
                            </p:stCondLst>
                            <p:childTnLst>
                              <p:par>
                                <p:cTn id="18" presetID="22" presetClass="entr" presetSubtype="8" fill="hold" grpId="0" nodeType="afterEffect">
                                  <p:stCondLst>
                                    <p:cond delay="0"/>
                                  </p:stCondLst>
                                  <p:childTnLst>
                                    <p:set>
                                      <p:cBhvr>
                                        <p:cTn id="19" dur="1" fill="hold">
                                          <p:stCondLst>
                                            <p:cond delay="0"/>
                                          </p:stCondLst>
                                        </p:cTn>
                                        <p:tgtEl>
                                          <p:spTgt spid="220170"/>
                                        </p:tgtEl>
                                        <p:attrNameLst>
                                          <p:attrName>style.visibility</p:attrName>
                                        </p:attrNameLst>
                                      </p:cBhvr>
                                      <p:to>
                                        <p:strVal val="visible"/>
                                      </p:to>
                                    </p:set>
                                    <p:animEffect transition="in" filter="wipe(left)">
                                      <p:cBhvr>
                                        <p:cTn id="20" dur="500"/>
                                        <p:tgtEl>
                                          <p:spTgt spid="220170"/>
                                        </p:tgtEl>
                                      </p:cBhvr>
                                    </p:animEffect>
                                  </p:childTnLst>
                                </p:cTn>
                              </p:par>
                            </p:childTnLst>
                          </p:cTn>
                        </p:par>
                        <p:par>
                          <p:cTn id="21" fill="hold">
                            <p:stCondLst>
                              <p:cond delay="1500"/>
                            </p:stCondLst>
                            <p:childTnLst>
                              <p:par>
                                <p:cTn id="22" presetID="22" presetClass="entr" presetSubtype="8" fill="hold" grpId="0" nodeType="afterEffect">
                                  <p:stCondLst>
                                    <p:cond delay="0"/>
                                  </p:stCondLst>
                                  <p:childTnLst>
                                    <p:set>
                                      <p:cBhvr>
                                        <p:cTn id="23" dur="1" fill="hold">
                                          <p:stCondLst>
                                            <p:cond delay="0"/>
                                          </p:stCondLst>
                                        </p:cTn>
                                        <p:tgtEl>
                                          <p:spTgt spid="220171"/>
                                        </p:tgtEl>
                                        <p:attrNameLst>
                                          <p:attrName>style.visibility</p:attrName>
                                        </p:attrNameLst>
                                      </p:cBhvr>
                                      <p:to>
                                        <p:strVal val="visible"/>
                                      </p:to>
                                    </p:set>
                                    <p:animEffect transition="in" filter="wipe(left)">
                                      <p:cBhvr>
                                        <p:cTn id="24" dur="500"/>
                                        <p:tgtEl>
                                          <p:spTgt spid="220171"/>
                                        </p:tgtEl>
                                      </p:cBhvr>
                                    </p:animEffect>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220169"/>
                                        </p:tgtEl>
                                        <p:attrNameLst>
                                          <p:attrName>style.visibility</p:attrName>
                                        </p:attrNameLst>
                                      </p:cBhvr>
                                      <p:to>
                                        <p:strVal val="visible"/>
                                      </p:to>
                                    </p:set>
                                    <p:animEffect transition="in" filter="wipe(left)">
                                      <p:cBhvr>
                                        <p:cTn id="28" dur="500"/>
                                        <p:tgtEl>
                                          <p:spTgt spid="220169"/>
                                        </p:tgtEl>
                                      </p:cBhvr>
                                    </p:animEffect>
                                  </p:childTnLst>
                                </p:cTn>
                              </p:par>
                            </p:childTnLst>
                          </p:cTn>
                        </p:par>
                        <p:par>
                          <p:cTn id="29" fill="hold">
                            <p:stCondLst>
                              <p:cond delay="2500"/>
                            </p:stCondLst>
                            <p:childTnLst>
                              <p:par>
                                <p:cTn id="30" presetID="22" presetClass="entr" presetSubtype="8" fill="hold" grpId="0" nodeType="afterEffect">
                                  <p:stCondLst>
                                    <p:cond delay="0"/>
                                  </p:stCondLst>
                                  <p:childTnLst>
                                    <p:set>
                                      <p:cBhvr>
                                        <p:cTn id="31" dur="1" fill="hold">
                                          <p:stCondLst>
                                            <p:cond delay="0"/>
                                          </p:stCondLst>
                                        </p:cTn>
                                        <p:tgtEl>
                                          <p:spTgt spid="220174"/>
                                        </p:tgtEl>
                                        <p:attrNameLst>
                                          <p:attrName>style.visibility</p:attrName>
                                        </p:attrNameLst>
                                      </p:cBhvr>
                                      <p:to>
                                        <p:strVal val="visible"/>
                                      </p:to>
                                    </p:set>
                                    <p:animEffect transition="in" filter="wipe(left)">
                                      <p:cBhvr>
                                        <p:cTn id="32" dur="500"/>
                                        <p:tgtEl>
                                          <p:spTgt spid="220174"/>
                                        </p:tgtEl>
                                      </p:cBhvr>
                                    </p:animEffect>
                                  </p:childTnLst>
                                </p:cTn>
                              </p:par>
                            </p:childTnLst>
                          </p:cTn>
                        </p:par>
                        <p:par>
                          <p:cTn id="33" fill="hold">
                            <p:stCondLst>
                              <p:cond delay="3000"/>
                            </p:stCondLst>
                            <p:childTnLst>
                              <p:par>
                                <p:cTn id="34" presetID="22" presetClass="entr" presetSubtype="8" fill="hold" grpId="0" nodeType="afterEffect">
                                  <p:stCondLst>
                                    <p:cond delay="0"/>
                                  </p:stCondLst>
                                  <p:childTnLst>
                                    <p:set>
                                      <p:cBhvr>
                                        <p:cTn id="35" dur="1" fill="hold">
                                          <p:stCondLst>
                                            <p:cond delay="0"/>
                                          </p:stCondLst>
                                        </p:cTn>
                                        <p:tgtEl>
                                          <p:spTgt spid="220172"/>
                                        </p:tgtEl>
                                        <p:attrNameLst>
                                          <p:attrName>style.visibility</p:attrName>
                                        </p:attrNameLst>
                                      </p:cBhvr>
                                      <p:to>
                                        <p:strVal val="visible"/>
                                      </p:to>
                                    </p:set>
                                    <p:animEffect transition="in" filter="wipe(left)">
                                      <p:cBhvr>
                                        <p:cTn id="36" dur="500"/>
                                        <p:tgtEl>
                                          <p:spTgt spid="220172"/>
                                        </p:tgtEl>
                                      </p:cBhvr>
                                    </p:animEffect>
                                  </p:childTnLst>
                                </p:cTn>
                              </p:par>
                            </p:childTnLst>
                          </p:cTn>
                        </p:par>
                        <p:par>
                          <p:cTn id="37" fill="hold">
                            <p:stCondLst>
                              <p:cond delay="3500"/>
                            </p:stCondLst>
                            <p:childTnLst>
                              <p:par>
                                <p:cTn id="38" presetID="22" presetClass="entr" presetSubtype="8" fill="hold" grpId="0" nodeType="afterEffect">
                                  <p:stCondLst>
                                    <p:cond delay="0"/>
                                  </p:stCondLst>
                                  <p:childTnLst>
                                    <p:set>
                                      <p:cBhvr>
                                        <p:cTn id="39" dur="1" fill="hold">
                                          <p:stCondLst>
                                            <p:cond delay="0"/>
                                          </p:stCondLst>
                                        </p:cTn>
                                        <p:tgtEl>
                                          <p:spTgt spid="220173"/>
                                        </p:tgtEl>
                                        <p:attrNameLst>
                                          <p:attrName>style.visibility</p:attrName>
                                        </p:attrNameLst>
                                      </p:cBhvr>
                                      <p:to>
                                        <p:strVal val="visible"/>
                                      </p:to>
                                    </p:set>
                                    <p:animEffect transition="in" filter="wipe(left)">
                                      <p:cBhvr>
                                        <p:cTn id="40" dur="500"/>
                                        <p:tgtEl>
                                          <p:spTgt spid="2201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0167" grpId="0" animBg="1"/>
      <p:bldP spid="220168" grpId="0" animBg="1"/>
      <p:bldP spid="220169" grpId="0" animBg="1"/>
      <p:bldP spid="220170" grpId="0" animBg="1"/>
      <p:bldP spid="220171" grpId="0" animBg="1"/>
      <p:bldP spid="220172" grpId="0" animBg="1"/>
      <p:bldP spid="220173" grpId="0" animBg="1"/>
      <p:bldP spid="220174" grpId="0" animBg="1"/>
      <p:bldP spid="220178" grpId="0" build="p" bldLvl="3" autoUpdateAnimBg="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Oval 2"/>
          <p:cNvSpPr>
            <a:spLocks noChangeArrowheads="1"/>
          </p:cNvSpPr>
          <p:nvPr/>
        </p:nvSpPr>
        <p:spPr bwMode="auto">
          <a:xfrm>
            <a:off x="2705100" y="3619500"/>
            <a:ext cx="74613" cy="74613"/>
          </a:xfrm>
          <a:prstGeom prst="ellipse">
            <a:avLst/>
          </a:prstGeom>
          <a:solidFill>
            <a:schemeClr val="accent1"/>
          </a:solidFill>
          <a:ln w="9525">
            <a:solidFill>
              <a:schemeClr val="tx1"/>
            </a:solidFill>
            <a:round/>
            <a:headEnd/>
            <a:tailEnd/>
          </a:ln>
        </p:spPr>
        <p:txBody>
          <a:bodyPr wrap="none" anchor="ctr"/>
          <a:lstStyle/>
          <a:p>
            <a:endParaRPr lang="en-US">
              <a:latin typeface="Calibri" pitchFamily="34" charset="0"/>
            </a:endParaRPr>
          </a:p>
        </p:txBody>
      </p:sp>
      <p:sp>
        <p:nvSpPr>
          <p:cNvPr id="22531" name="Oval 3"/>
          <p:cNvSpPr>
            <a:spLocks noChangeArrowheads="1"/>
          </p:cNvSpPr>
          <p:nvPr/>
        </p:nvSpPr>
        <p:spPr bwMode="auto">
          <a:xfrm>
            <a:off x="5640388" y="3648075"/>
            <a:ext cx="74612" cy="74613"/>
          </a:xfrm>
          <a:prstGeom prst="ellipse">
            <a:avLst/>
          </a:prstGeom>
          <a:solidFill>
            <a:schemeClr val="accent1"/>
          </a:solidFill>
          <a:ln w="9525">
            <a:solidFill>
              <a:schemeClr val="tx1"/>
            </a:solidFill>
            <a:round/>
            <a:headEnd/>
            <a:tailEnd/>
          </a:ln>
        </p:spPr>
        <p:txBody>
          <a:bodyPr wrap="none" anchor="ctr"/>
          <a:lstStyle/>
          <a:p>
            <a:endParaRPr lang="en-US">
              <a:latin typeface="Calibri" pitchFamily="34" charset="0"/>
            </a:endParaRPr>
          </a:p>
        </p:txBody>
      </p:sp>
      <p:grpSp>
        <p:nvGrpSpPr>
          <p:cNvPr id="22532" name="Group 4"/>
          <p:cNvGrpSpPr>
            <a:grpSpLocks/>
          </p:cNvGrpSpPr>
          <p:nvPr/>
        </p:nvGrpSpPr>
        <p:grpSpPr bwMode="auto">
          <a:xfrm>
            <a:off x="-295275" y="1036638"/>
            <a:ext cx="9086850" cy="5243512"/>
            <a:chOff x="-186" y="653"/>
            <a:chExt cx="5724" cy="3303"/>
          </a:xfrm>
        </p:grpSpPr>
        <p:sp>
          <p:nvSpPr>
            <p:cNvPr id="22561" name="Arc 5"/>
            <p:cNvSpPr>
              <a:spLocks/>
            </p:cNvSpPr>
            <p:nvPr/>
          </p:nvSpPr>
          <p:spPr bwMode="auto">
            <a:xfrm rot="2708070">
              <a:off x="-187" y="658"/>
              <a:ext cx="3299" cy="3297"/>
            </a:xfrm>
            <a:custGeom>
              <a:avLst/>
              <a:gdLst>
                <a:gd name="T0" fmla="*/ 1723 w 19153"/>
                <a:gd name="T1" fmla="*/ 0 h 19144"/>
                <a:gd name="T2" fmla="*/ 3299 w 19153"/>
                <a:gd name="T3" fmla="*/ 1577 h 19144"/>
                <a:gd name="T4" fmla="*/ 0 w 19153"/>
                <a:gd name="T5" fmla="*/ 3297 h 19144"/>
                <a:gd name="T6" fmla="*/ 0 60000 65536"/>
                <a:gd name="T7" fmla="*/ 0 60000 65536"/>
                <a:gd name="T8" fmla="*/ 0 60000 65536"/>
                <a:gd name="T9" fmla="*/ 0 w 19153"/>
                <a:gd name="T10" fmla="*/ 0 h 19144"/>
                <a:gd name="T11" fmla="*/ 19153 w 19153"/>
                <a:gd name="T12" fmla="*/ 19144 h 19144"/>
              </a:gdLst>
              <a:ahLst/>
              <a:cxnLst>
                <a:cxn ang="T6">
                  <a:pos x="T0" y="T1"/>
                </a:cxn>
                <a:cxn ang="T7">
                  <a:pos x="T2" y="T3"/>
                </a:cxn>
                <a:cxn ang="T8">
                  <a:pos x="T4" y="T5"/>
                </a:cxn>
              </a:cxnLst>
              <a:rect l="T9" t="T10" r="T11" b="T12"/>
              <a:pathLst>
                <a:path w="19153" h="19144" fill="none" extrusionOk="0">
                  <a:moveTo>
                    <a:pt x="10002" y="-1"/>
                  </a:moveTo>
                  <a:cubicBezTo>
                    <a:pt x="13917" y="2044"/>
                    <a:pt x="17111" y="5241"/>
                    <a:pt x="19153" y="9158"/>
                  </a:cubicBezTo>
                </a:path>
                <a:path w="19153" h="19144" stroke="0" extrusionOk="0">
                  <a:moveTo>
                    <a:pt x="10002" y="-1"/>
                  </a:moveTo>
                  <a:cubicBezTo>
                    <a:pt x="13917" y="2044"/>
                    <a:pt x="17111" y="5241"/>
                    <a:pt x="19153" y="9158"/>
                  </a:cubicBezTo>
                  <a:lnTo>
                    <a:pt x="0" y="19144"/>
                  </a:lnTo>
                  <a:close/>
                </a:path>
              </a:pathLst>
            </a:custGeom>
            <a:noFill/>
            <a:ln w="9525">
              <a:solidFill>
                <a:schemeClr val="tx1"/>
              </a:solidFill>
              <a:round/>
              <a:headEnd/>
              <a:tailEnd/>
            </a:ln>
          </p:spPr>
          <p:txBody>
            <a:bodyPr wrap="none" anchor="ctr"/>
            <a:lstStyle/>
            <a:p>
              <a:endParaRPr lang="en-US"/>
            </a:p>
          </p:txBody>
        </p:sp>
        <p:sp>
          <p:nvSpPr>
            <p:cNvPr id="22562" name="Arc 6"/>
            <p:cNvSpPr>
              <a:spLocks/>
            </p:cNvSpPr>
            <p:nvPr/>
          </p:nvSpPr>
          <p:spPr bwMode="auto">
            <a:xfrm rot="18891930" flipH="1">
              <a:off x="2232" y="649"/>
              <a:ext cx="3302" cy="3310"/>
            </a:xfrm>
            <a:custGeom>
              <a:avLst/>
              <a:gdLst>
                <a:gd name="T0" fmla="*/ 1697 w 19172"/>
                <a:gd name="T1" fmla="*/ 0 h 19222"/>
                <a:gd name="T2" fmla="*/ 3302 w 19172"/>
                <a:gd name="T3" fmla="*/ 1597 h 19222"/>
                <a:gd name="T4" fmla="*/ 0 w 19172"/>
                <a:gd name="T5" fmla="*/ 3310 h 19222"/>
                <a:gd name="T6" fmla="*/ 0 60000 65536"/>
                <a:gd name="T7" fmla="*/ 0 60000 65536"/>
                <a:gd name="T8" fmla="*/ 0 60000 65536"/>
                <a:gd name="T9" fmla="*/ 0 w 19172"/>
                <a:gd name="T10" fmla="*/ 0 h 19222"/>
                <a:gd name="T11" fmla="*/ 19172 w 19172"/>
                <a:gd name="T12" fmla="*/ 19222 h 19222"/>
              </a:gdLst>
              <a:ahLst/>
              <a:cxnLst>
                <a:cxn ang="T6">
                  <a:pos x="T0" y="T1"/>
                </a:cxn>
                <a:cxn ang="T7">
                  <a:pos x="T2" y="T3"/>
                </a:cxn>
                <a:cxn ang="T8">
                  <a:pos x="T4" y="T5"/>
                </a:cxn>
              </a:cxnLst>
              <a:rect l="T9" t="T10" r="T11" b="T12"/>
              <a:pathLst>
                <a:path w="19172" h="19222" fill="none" extrusionOk="0">
                  <a:moveTo>
                    <a:pt x="9852" y="-1"/>
                  </a:moveTo>
                  <a:cubicBezTo>
                    <a:pt x="13846" y="2047"/>
                    <a:pt x="17104" y="5288"/>
                    <a:pt x="19172" y="9272"/>
                  </a:cubicBezTo>
                </a:path>
                <a:path w="19172" h="19222" stroke="0" extrusionOk="0">
                  <a:moveTo>
                    <a:pt x="9852" y="-1"/>
                  </a:moveTo>
                  <a:cubicBezTo>
                    <a:pt x="13846" y="2047"/>
                    <a:pt x="17104" y="5288"/>
                    <a:pt x="19172" y="9272"/>
                  </a:cubicBezTo>
                  <a:lnTo>
                    <a:pt x="0" y="19222"/>
                  </a:lnTo>
                  <a:close/>
                </a:path>
              </a:pathLst>
            </a:custGeom>
            <a:noFill/>
            <a:ln w="9525">
              <a:solidFill>
                <a:schemeClr val="tx1"/>
              </a:solidFill>
              <a:round/>
              <a:headEnd/>
              <a:tailEnd/>
            </a:ln>
          </p:spPr>
          <p:txBody>
            <a:bodyPr wrap="none" anchor="ctr"/>
            <a:lstStyle/>
            <a:p>
              <a:endParaRPr lang="en-US"/>
            </a:p>
          </p:txBody>
        </p:sp>
      </p:grpSp>
      <p:grpSp>
        <p:nvGrpSpPr>
          <p:cNvPr id="22533" name="Group 7"/>
          <p:cNvGrpSpPr>
            <a:grpSpLocks/>
          </p:cNvGrpSpPr>
          <p:nvPr/>
        </p:nvGrpSpPr>
        <p:grpSpPr bwMode="auto">
          <a:xfrm>
            <a:off x="3968750" y="1890713"/>
            <a:ext cx="276225" cy="1814512"/>
            <a:chOff x="2500" y="1191"/>
            <a:chExt cx="174" cy="1143"/>
          </a:xfrm>
        </p:grpSpPr>
        <p:sp>
          <p:nvSpPr>
            <p:cNvPr id="22559" name="Freeform 8"/>
            <p:cNvSpPr>
              <a:spLocks/>
            </p:cNvSpPr>
            <p:nvPr/>
          </p:nvSpPr>
          <p:spPr bwMode="auto">
            <a:xfrm>
              <a:off x="2500" y="1191"/>
              <a:ext cx="174" cy="1072"/>
            </a:xfrm>
            <a:custGeom>
              <a:avLst/>
              <a:gdLst>
                <a:gd name="T0" fmla="*/ 174 w 174"/>
                <a:gd name="T1" fmla="*/ 0 h 1072"/>
                <a:gd name="T2" fmla="*/ 123 w 174"/>
                <a:gd name="T3" fmla="*/ 163 h 1072"/>
                <a:gd name="T4" fmla="*/ 71 w 174"/>
                <a:gd name="T5" fmla="*/ 403 h 1072"/>
                <a:gd name="T6" fmla="*/ 37 w 174"/>
                <a:gd name="T7" fmla="*/ 609 h 1072"/>
                <a:gd name="T8" fmla="*/ 20 w 174"/>
                <a:gd name="T9" fmla="*/ 772 h 1072"/>
                <a:gd name="T10" fmla="*/ 3 w 174"/>
                <a:gd name="T11" fmla="*/ 943 h 1072"/>
                <a:gd name="T12" fmla="*/ 3 w 174"/>
                <a:gd name="T13" fmla="*/ 1072 h 1072"/>
                <a:gd name="T14" fmla="*/ 0 60000 65536"/>
                <a:gd name="T15" fmla="*/ 0 60000 65536"/>
                <a:gd name="T16" fmla="*/ 0 60000 65536"/>
                <a:gd name="T17" fmla="*/ 0 60000 65536"/>
                <a:gd name="T18" fmla="*/ 0 60000 65536"/>
                <a:gd name="T19" fmla="*/ 0 60000 65536"/>
                <a:gd name="T20" fmla="*/ 0 60000 65536"/>
                <a:gd name="T21" fmla="*/ 0 w 174"/>
                <a:gd name="T22" fmla="*/ 0 h 1072"/>
                <a:gd name="T23" fmla="*/ 174 w 174"/>
                <a:gd name="T24" fmla="*/ 1072 h 107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4" h="1072">
                  <a:moveTo>
                    <a:pt x="174" y="0"/>
                  </a:moveTo>
                  <a:cubicBezTo>
                    <a:pt x="157" y="48"/>
                    <a:pt x="140" y="96"/>
                    <a:pt x="123" y="163"/>
                  </a:cubicBezTo>
                  <a:cubicBezTo>
                    <a:pt x="106" y="230"/>
                    <a:pt x="85" y="329"/>
                    <a:pt x="71" y="403"/>
                  </a:cubicBezTo>
                  <a:cubicBezTo>
                    <a:pt x="57" y="477"/>
                    <a:pt x="45" y="548"/>
                    <a:pt x="37" y="609"/>
                  </a:cubicBezTo>
                  <a:cubicBezTo>
                    <a:pt x="29" y="670"/>
                    <a:pt x="26" y="716"/>
                    <a:pt x="20" y="772"/>
                  </a:cubicBezTo>
                  <a:cubicBezTo>
                    <a:pt x="14" y="828"/>
                    <a:pt x="6" y="893"/>
                    <a:pt x="3" y="943"/>
                  </a:cubicBezTo>
                  <a:cubicBezTo>
                    <a:pt x="0" y="993"/>
                    <a:pt x="2" y="1043"/>
                    <a:pt x="3" y="1072"/>
                  </a:cubicBezTo>
                </a:path>
              </a:pathLst>
            </a:custGeom>
            <a:noFill/>
            <a:ln w="101600" cmpd="sng">
              <a:solidFill>
                <a:srgbClr val="00FF00"/>
              </a:solidFill>
              <a:round/>
              <a:headEnd/>
              <a:tailEnd/>
            </a:ln>
          </p:spPr>
          <p:txBody>
            <a:bodyPr wrap="none" anchor="ctr"/>
            <a:lstStyle/>
            <a:p>
              <a:endParaRPr lang="en-US"/>
            </a:p>
          </p:txBody>
        </p:sp>
        <p:sp>
          <p:nvSpPr>
            <p:cNvPr id="22560" name="Line 9"/>
            <p:cNvSpPr>
              <a:spLocks noChangeShapeType="1"/>
            </p:cNvSpPr>
            <p:nvPr/>
          </p:nvSpPr>
          <p:spPr bwMode="auto">
            <a:xfrm>
              <a:off x="2500" y="2103"/>
              <a:ext cx="0" cy="231"/>
            </a:xfrm>
            <a:prstGeom prst="line">
              <a:avLst/>
            </a:prstGeom>
            <a:noFill/>
            <a:ln w="101600">
              <a:solidFill>
                <a:srgbClr val="00FF00"/>
              </a:solidFill>
              <a:round/>
              <a:headEnd/>
              <a:tailEnd/>
            </a:ln>
          </p:spPr>
          <p:txBody>
            <a:bodyPr wrap="none" anchor="ctr"/>
            <a:lstStyle/>
            <a:p>
              <a:endParaRPr lang="en-US"/>
            </a:p>
          </p:txBody>
        </p:sp>
      </p:grpSp>
      <p:sp>
        <p:nvSpPr>
          <p:cNvPr id="22534" name="Line 10"/>
          <p:cNvSpPr>
            <a:spLocks noChangeShapeType="1"/>
          </p:cNvSpPr>
          <p:nvPr/>
        </p:nvSpPr>
        <p:spPr bwMode="auto">
          <a:xfrm>
            <a:off x="830263" y="2878138"/>
            <a:ext cx="3138487" cy="0"/>
          </a:xfrm>
          <a:prstGeom prst="line">
            <a:avLst/>
          </a:prstGeom>
          <a:noFill/>
          <a:ln w="28575">
            <a:solidFill>
              <a:srgbClr val="FF0000"/>
            </a:solidFill>
            <a:round/>
            <a:headEnd/>
            <a:tailEnd/>
          </a:ln>
        </p:spPr>
        <p:txBody>
          <a:bodyPr wrap="none" anchor="ctr"/>
          <a:lstStyle/>
          <a:p>
            <a:endParaRPr lang="en-US"/>
          </a:p>
        </p:txBody>
      </p:sp>
      <p:sp>
        <p:nvSpPr>
          <p:cNvPr id="22535" name="Line 11"/>
          <p:cNvSpPr>
            <a:spLocks noChangeShapeType="1"/>
          </p:cNvSpPr>
          <p:nvPr/>
        </p:nvSpPr>
        <p:spPr bwMode="auto">
          <a:xfrm>
            <a:off x="830263" y="2878138"/>
            <a:ext cx="3138487" cy="790575"/>
          </a:xfrm>
          <a:prstGeom prst="line">
            <a:avLst/>
          </a:prstGeom>
          <a:noFill/>
          <a:ln w="28575">
            <a:solidFill>
              <a:srgbClr val="FF0000"/>
            </a:solidFill>
            <a:round/>
            <a:headEnd/>
            <a:tailEnd/>
          </a:ln>
        </p:spPr>
        <p:txBody>
          <a:bodyPr wrap="none" anchor="ctr"/>
          <a:lstStyle/>
          <a:p>
            <a:endParaRPr lang="en-US"/>
          </a:p>
        </p:txBody>
      </p:sp>
      <p:sp>
        <p:nvSpPr>
          <p:cNvPr id="22536" name="Line 12"/>
          <p:cNvSpPr>
            <a:spLocks noChangeShapeType="1"/>
          </p:cNvSpPr>
          <p:nvPr/>
        </p:nvSpPr>
        <p:spPr bwMode="auto">
          <a:xfrm>
            <a:off x="830263" y="2878138"/>
            <a:ext cx="3138487" cy="382587"/>
          </a:xfrm>
          <a:prstGeom prst="line">
            <a:avLst/>
          </a:prstGeom>
          <a:noFill/>
          <a:ln w="28575">
            <a:solidFill>
              <a:srgbClr val="FF0000"/>
            </a:solidFill>
            <a:round/>
            <a:headEnd/>
            <a:tailEnd/>
          </a:ln>
        </p:spPr>
        <p:txBody>
          <a:bodyPr wrap="none" anchor="ctr"/>
          <a:lstStyle/>
          <a:p>
            <a:endParaRPr lang="en-US"/>
          </a:p>
        </p:txBody>
      </p:sp>
      <p:sp>
        <p:nvSpPr>
          <p:cNvPr id="22537" name="Line 13"/>
          <p:cNvSpPr>
            <a:spLocks noChangeShapeType="1"/>
          </p:cNvSpPr>
          <p:nvPr/>
        </p:nvSpPr>
        <p:spPr bwMode="auto">
          <a:xfrm flipV="1">
            <a:off x="830263" y="2633663"/>
            <a:ext cx="3208337" cy="1085850"/>
          </a:xfrm>
          <a:prstGeom prst="line">
            <a:avLst/>
          </a:prstGeom>
          <a:noFill/>
          <a:ln w="28575">
            <a:solidFill>
              <a:srgbClr val="FF0000"/>
            </a:solidFill>
            <a:round/>
            <a:headEnd/>
            <a:tailEnd/>
          </a:ln>
        </p:spPr>
        <p:txBody>
          <a:bodyPr wrap="none" anchor="ctr"/>
          <a:lstStyle/>
          <a:p>
            <a:endParaRPr lang="en-US"/>
          </a:p>
        </p:txBody>
      </p:sp>
      <p:sp>
        <p:nvSpPr>
          <p:cNvPr id="22538" name="Line 14"/>
          <p:cNvSpPr>
            <a:spLocks noChangeShapeType="1"/>
          </p:cNvSpPr>
          <p:nvPr/>
        </p:nvSpPr>
        <p:spPr bwMode="auto">
          <a:xfrm>
            <a:off x="830263" y="3702050"/>
            <a:ext cx="3138487" cy="1588"/>
          </a:xfrm>
          <a:prstGeom prst="line">
            <a:avLst/>
          </a:prstGeom>
          <a:noFill/>
          <a:ln w="28575">
            <a:solidFill>
              <a:srgbClr val="FF0000"/>
            </a:solidFill>
            <a:round/>
            <a:headEnd/>
            <a:tailEnd/>
          </a:ln>
        </p:spPr>
        <p:txBody>
          <a:bodyPr wrap="none" anchor="ctr"/>
          <a:lstStyle/>
          <a:p>
            <a:endParaRPr lang="en-US"/>
          </a:p>
        </p:txBody>
      </p:sp>
      <p:sp>
        <p:nvSpPr>
          <p:cNvPr id="221199" name="Line 15"/>
          <p:cNvSpPr>
            <a:spLocks noChangeShapeType="1"/>
          </p:cNvSpPr>
          <p:nvPr/>
        </p:nvSpPr>
        <p:spPr bwMode="auto">
          <a:xfrm>
            <a:off x="4252913" y="4337050"/>
            <a:ext cx="4397375" cy="9525"/>
          </a:xfrm>
          <a:prstGeom prst="line">
            <a:avLst/>
          </a:prstGeom>
          <a:noFill/>
          <a:ln w="28575">
            <a:solidFill>
              <a:srgbClr val="FF00FF"/>
            </a:solidFill>
            <a:round/>
            <a:headEnd/>
            <a:tailEnd/>
          </a:ln>
        </p:spPr>
        <p:txBody>
          <a:bodyPr wrap="none" anchor="ctr"/>
          <a:lstStyle/>
          <a:p>
            <a:endParaRPr lang="en-US"/>
          </a:p>
        </p:txBody>
      </p:sp>
      <p:sp>
        <p:nvSpPr>
          <p:cNvPr id="221200" name="Line 16"/>
          <p:cNvSpPr>
            <a:spLocks noChangeShapeType="1"/>
          </p:cNvSpPr>
          <p:nvPr/>
        </p:nvSpPr>
        <p:spPr bwMode="auto">
          <a:xfrm flipH="1" flipV="1">
            <a:off x="830263" y="2838450"/>
            <a:ext cx="3422650" cy="1498600"/>
          </a:xfrm>
          <a:prstGeom prst="line">
            <a:avLst/>
          </a:prstGeom>
          <a:noFill/>
          <a:ln w="28575">
            <a:solidFill>
              <a:srgbClr val="FF00FF"/>
            </a:solidFill>
            <a:round/>
            <a:headEnd/>
            <a:tailEnd/>
          </a:ln>
        </p:spPr>
        <p:txBody>
          <a:bodyPr wrap="none" anchor="ctr"/>
          <a:lstStyle/>
          <a:p>
            <a:endParaRPr lang="en-US"/>
          </a:p>
        </p:txBody>
      </p:sp>
      <p:sp>
        <p:nvSpPr>
          <p:cNvPr id="221201" name="Line 17"/>
          <p:cNvSpPr>
            <a:spLocks noChangeShapeType="1"/>
          </p:cNvSpPr>
          <p:nvPr/>
        </p:nvSpPr>
        <p:spPr bwMode="auto">
          <a:xfrm>
            <a:off x="830263" y="2827338"/>
            <a:ext cx="3422650" cy="1995487"/>
          </a:xfrm>
          <a:prstGeom prst="line">
            <a:avLst/>
          </a:prstGeom>
          <a:noFill/>
          <a:ln w="28575">
            <a:solidFill>
              <a:srgbClr val="FF00FF"/>
            </a:solidFill>
            <a:round/>
            <a:headEnd/>
            <a:tailEnd/>
          </a:ln>
        </p:spPr>
        <p:txBody>
          <a:bodyPr wrap="none" anchor="ctr"/>
          <a:lstStyle/>
          <a:p>
            <a:endParaRPr lang="en-US"/>
          </a:p>
        </p:txBody>
      </p:sp>
      <p:sp>
        <p:nvSpPr>
          <p:cNvPr id="221202" name="Line 18"/>
          <p:cNvSpPr>
            <a:spLocks noChangeShapeType="1"/>
          </p:cNvSpPr>
          <p:nvPr/>
        </p:nvSpPr>
        <p:spPr bwMode="auto">
          <a:xfrm flipV="1">
            <a:off x="4252913" y="3925888"/>
            <a:ext cx="4641850" cy="896937"/>
          </a:xfrm>
          <a:prstGeom prst="line">
            <a:avLst/>
          </a:prstGeom>
          <a:noFill/>
          <a:ln w="28575">
            <a:solidFill>
              <a:srgbClr val="FF00FF"/>
            </a:solidFill>
            <a:round/>
            <a:headEnd/>
            <a:tailEnd/>
          </a:ln>
        </p:spPr>
        <p:txBody>
          <a:bodyPr wrap="none" anchor="ctr"/>
          <a:lstStyle/>
          <a:p>
            <a:endParaRPr lang="en-US"/>
          </a:p>
        </p:txBody>
      </p:sp>
      <p:sp>
        <p:nvSpPr>
          <p:cNvPr id="221203" name="Line 19"/>
          <p:cNvSpPr>
            <a:spLocks noChangeShapeType="1"/>
          </p:cNvSpPr>
          <p:nvPr/>
        </p:nvSpPr>
        <p:spPr bwMode="auto">
          <a:xfrm>
            <a:off x="830263" y="3668713"/>
            <a:ext cx="3422650" cy="977900"/>
          </a:xfrm>
          <a:prstGeom prst="line">
            <a:avLst/>
          </a:prstGeom>
          <a:noFill/>
          <a:ln w="28575">
            <a:solidFill>
              <a:srgbClr val="FF00FF"/>
            </a:solidFill>
            <a:round/>
            <a:headEnd/>
            <a:tailEnd/>
          </a:ln>
        </p:spPr>
        <p:txBody>
          <a:bodyPr wrap="none" anchor="ctr"/>
          <a:lstStyle/>
          <a:p>
            <a:endParaRPr lang="en-US"/>
          </a:p>
        </p:txBody>
      </p:sp>
      <p:sp>
        <p:nvSpPr>
          <p:cNvPr id="221204" name="Line 20"/>
          <p:cNvSpPr>
            <a:spLocks noChangeShapeType="1"/>
          </p:cNvSpPr>
          <p:nvPr/>
        </p:nvSpPr>
        <p:spPr bwMode="auto">
          <a:xfrm flipV="1">
            <a:off x="4252913" y="2827338"/>
            <a:ext cx="4641850" cy="1819275"/>
          </a:xfrm>
          <a:prstGeom prst="line">
            <a:avLst/>
          </a:prstGeom>
          <a:noFill/>
          <a:ln w="28575">
            <a:solidFill>
              <a:srgbClr val="FF00FF"/>
            </a:solidFill>
            <a:round/>
            <a:headEnd/>
            <a:tailEnd/>
          </a:ln>
        </p:spPr>
        <p:txBody>
          <a:bodyPr wrap="none" anchor="ctr"/>
          <a:lstStyle/>
          <a:p>
            <a:endParaRPr lang="en-US"/>
          </a:p>
        </p:txBody>
      </p:sp>
      <p:sp>
        <p:nvSpPr>
          <p:cNvPr id="221205" name="Line 21"/>
          <p:cNvSpPr>
            <a:spLocks noChangeShapeType="1"/>
          </p:cNvSpPr>
          <p:nvPr/>
        </p:nvSpPr>
        <p:spPr bwMode="auto">
          <a:xfrm>
            <a:off x="4252913" y="3925888"/>
            <a:ext cx="4397375" cy="720725"/>
          </a:xfrm>
          <a:prstGeom prst="line">
            <a:avLst/>
          </a:prstGeom>
          <a:noFill/>
          <a:ln w="28575">
            <a:solidFill>
              <a:srgbClr val="FF00FF"/>
            </a:solidFill>
            <a:round/>
            <a:headEnd/>
            <a:tailEnd/>
          </a:ln>
        </p:spPr>
        <p:txBody>
          <a:bodyPr wrap="none" anchor="ctr"/>
          <a:lstStyle/>
          <a:p>
            <a:endParaRPr lang="en-US"/>
          </a:p>
        </p:txBody>
      </p:sp>
      <p:sp>
        <p:nvSpPr>
          <p:cNvPr id="221206" name="Line 22"/>
          <p:cNvSpPr>
            <a:spLocks noChangeShapeType="1"/>
          </p:cNvSpPr>
          <p:nvPr/>
        </p:nvSpPr>
        <p:spPr bwMode="auto">
          <a:xfrm flipH="1" flipV="1">
            <a:off x="830263" y="2827338"/>
            <a:ext cx="3422650" cy="1098550"/>
          </a:xfrm>
          <a:prstGeom prst="line">
            <a:avLst/>
          </a:prstGeom>
          <a:noFill/>
          <a:ln w="28575">
            <a:solidFill>
              <a:srgbClr val="FF00FF"/>
            </a:solidFill>
            <a:round/>
            <a:headEnd/>
            <a:tailEnd/>
          </a:ln>
        </p:spPr>
        <p:txBody>
          <a:bodyPr wrap="none" anchor="ctr"/>
          <a:lstStyle/>
          <a:p>
            <a:endParaRPr lang="en-US"/>
          </a:p>
        </p:txBody>
      </p:sp>
      <p:sp>
        <p:nvSpPr>
          <p:cNvPr id="221207" name="Line 23"/>
          <p:cNvSpPr>
            <a:spLocks noChangeShapeType="1"/>
          </p:cNvSpPr>
          <p:nvPr/>
        </p:nvSpPr>
        <p:spPr bwMode="auto">
          <a:xfrm flipV="1">
            <a:off x="830263" y="3700463"/>
            <a:ext cx="6688137" cy="11112"/>
          </a:xfrm>
          <a:prstGeom prst="line">
            <a:avLst/>
          </a:prstGeom>
          <a:noFill/>
          <a:ln w="38100">
            <a:solidFill>
              <a:srgbClr val="FF00FF"/>
            </a:solidFill>
            <a:round/>
            <a:headEnd/>
            <a:tailEnd/>
          </a:ln>
        </p:spPr>
        <p:txBody>
          <a:bodyPr wrap="none" anchor="ctr"/>
          <a:lstStyle/>
          <a:p>
            <a:endParaRPr lang="en-US"/>
          </a:p>
        </p:txBody>
      </p:sp>
      <p:sp>
        <p:nvSpPr>
          <p:cNvPr id="22548" name="Line 25"/>
          <p:cNvSpPr>
            <a:spLocks noChangeShapeType="1"/>
          </p:cNvSpPr>
          <p:nvPr/>
        </p:nvSpPr>
        <p:spPr bwMode="auto">
          <a:xfrm flipV="1">
            <a:off x="0" y="3705225"/>
            <a:ext cx="8894763" cy="17463"/>
          </a:xfrm>
          <a:prstGeom prst="line">
            <a:avLst/>
          </a:prstGeom>
          <a:noFill/>
          <a:ln w="28575">
            <a:solidFill>
              <a:schemeClr val="tx1"/>
            </a:solidFill>
            <a:round/>
            <a:headEnd/>
            <a:tailEnd/>
          </a:ln>
        </p:spPr>
        <p:txBody>
          <a:bodyPr/>
          <a:lstStyle/>
          <a:p>
            <a:endParaRPr lang="en-US"/>
          </a:p>
        </p:txBody>
      </p:sp>
      <p:sp>
        <p:nvSpPr>
          <p:cNvPr id="22549" name="Rectangle 26"/>
          <p:cNvSpPr>
            <a:spLocks noGrp="1" noChangeArrowheads="1"/>
          </p:cNvSpPr>
          <p:nvPr>
            <p:ph type="title"/>
          </p:nvPr>
        </p:nvSpPr>
        <p:spPr>
          <a:xfrm>
            <a:off x="685800" y="0"/>
            <a:ext cx="7772400" cy="1143000"/>
          </a:xfrm>
        </p:spPr>
        <p:txBody>
          <a:bodyPr/>
          <a:lstStyle/>
          <a:p>
            <a:pPr algn="l"/>
            <a:r>
              <a:rPr lang="en-US" dirty="0" smtClean="0">
                <a:latin typeface="Arial Rounded MT Bold" pitchFamily="34" charset="0"/>
              </a:rPr>
              <a:t>Half Lens</a:t>
            </a:r>
            <a:br>
              <a:rPr lang="en-US" dirty="0" smtClean="0">
                <a:latin typeface="Arial Rounded MT Bold" pitchFamily="34" charset="0"/>
              </a:rPr>
            </a:br>
            <a:r>
              <a:rPr lang="en-US" dirty="0" smtClean="0">
                <a:latin typeface="Arial Rounded MT Bold" pitchFamily="34" charset="0"/>
              </a:rPr>
              <a:t>Checkpoint</a:t>
            </a:r>
          </a:p>
        </p:txBody>
      </p:sp>
      <p:sp>
        <p:nvSpPr>
          <p:cNvPr id="221211" name="Text Box 27"/>
          <p:cNvSpPr txBox="1">
            <a:spLocks noChangeArrowheads="1"/>
          </p:cNvSpPr>
          <p:nvPr/>
        </p:nvSpPr>
        <p:spPr bwMode="auto">
          <a:xfrm>
            <a:off x="552450" y="1204913"/>
            <a:ext cx="8342313" cy="457200"/>
          </a:xfrm>
          <a:prstGeom prst="rect">
            <a:avLst/>
          </a:prstGeom>
          <a:noFill/>
          <a:ln w="9525">
            <a:noFill/>
            <a:miter lim="800000"/>
            <a:headEnd/>
            <a:tailEnd/>
          </a:ln>
        </p:spPr>
        <p:txBody>
          <a:bodyPr>
            <a:spAutoFit/>
          </a:bodyPr>
          <a:lstStyle/>
          <a:p>
            <a:pPr>
              <a:spcBef>
                <a:spcPct val="50000"/>
              </a:spcBef>
            </a:pPr>
            <a:r>
              <a:rPr lang="en-US">
                <a:latin typeface="Calibri" pitchFamily="34" charset="0"/>
              </a:rPr>
              <a:t>Still see entire image (but dimmer)!  </a:t>
            </a:r>
            <a:endParaRPr lang="en-US">
              <a:solidFill>
                <a:schemeClr val="accent1"/>
              </a:solidFill>
              <a:latin typeface="Calibri" pitchFamily="34" charset="0"/>
            </a:endParaRPr>
          </a:p>
        </p:txBody>
      </p:sp>
      <p:grpSp>
        <p:nvGrpSpPr>
          <p:cNvPr id="4" name="Group 28"/>
          <p:cNvGrpSpPr>
            <a:grpSpLocks/>
          </p:cNvGrpSpPr>
          <p:nvPr/>
        </p:nvGrpSpPr>
        <p:grpSpPr bwMode="auto">
          <a:xfrm flipV="1">
            <a:off x="6708775" y="3722688"/>
            <a:ext cx="76200" cy="647700"/>
            <a:chOff x="1968" y="2448"/>
            <a:chExt cx="1200" cy="1200"/>
          </a:xfrm>
        </p:grpSpPr>
        <p:sp>
          <p:nvSpPr>
            <p:cNvPr id="22556" name="Rectangle 29"/>
            <p:cNvSpPr>
              <a:spLocks noChangeArrowheads="1"/>
            </p:cNvSpPr>
            <p:nvPr/>
          </p:nvSpPr>
          <p:spPr bwMode="auto">
            <a:xfrm>
              <a:off x="1968" y="2775"/>
              <a:ext cx="1161" cy="873"/>
            </a:xfrm>
            <a:prstGeom prst="rect">
              <a:avLst/>
            </a:prstGeom>
            <a:solidFill>
              <a:schemeClr val="hlink"/>
            </a:solidFill>
            <a:ln w="9525">
              <a:solidFill>
                <a:schemeClr val="hlink"/>
              </a:solidFill>
              <a:miter lim="800000"/>
              <a:headEnd/>
              <a:tailEnd/>
            </a:ln>
          </p:spPr>
          <p:txBody>
            <a:bodyPr wrap="none" anchor="ctr"/>
            <a:lstStyle/>
            <a:p>
              <a:endParaRPr lang="en-US">
                <a:latin typeface="Calibri" pitchFamily="34" charset="0"/>
              </a:endParaRPr>
            </a:p>
          </p:txBody>
        </p:sp>
        <p:sp>
          <p:nvSpPr>
            <p:cNvPr id="22557" name="Freeform 30"/>
            <p:cNvSpPr>
              <a:spLocks/>
            </p:cNvSpPr>
            <p:nvPr/>
          </p:nvSpPr>
          <p:spPr bwMode="auto">
            <a:xfrm>
              <a:off x="1968" y="2448"/>
              <a:ext cx="605" cy="327"/>
            </a:xfrm>
            <a:custGeom>
              <a:avLst/>
              <a:gdLst>
                <a:gd name="T0" fmla="*/ 256 w 256"/>
                <a:gd name="T1" fmla="*/ 0 h 816"/>
                <a:gd name="T2" fmla="*/ 160 w 256"/>
                <a:gd name="T3" fmla="*/ 288 h 816"/>
                <a:gd name="T4" fmla="*/ 16 w 256"/>
                <a:gd name="T5" fmla="*/ 480 h 816"/>
                <a:gd name="T6" fmla="*/ 64 w 256"/>
                <a:gd name="T7" fmla="*/ 720 h 816"/>
                <a:gd name="T8" fmla="*/ 256 w 256"/>
                <a:gd name="T9" fmla="*/ 816 h 816"/>
                <a:gd name="T10" fmla="*/ 0 60000 65536"/>
                <a:gd name="T11" fmla="*/ 0 60000 65536"/>
                <a:gd name="T12" fmla="*/ 0 60000 65536"/>
                <a:gd name="T13" fmla="*/ 0 60000 65536"/>
                <a:gd name="T14" fmla="*/ 0 60000 65536"/>
                <a:gd name="T15" fmla="*/ 0 w 256"/>
                <a:gd name="T16" fmla="*/ 0 h 816"/>
                <a:gd name="T17" fmla="*/ 256 w 256"/>
                <a:gd name="T18" fmla="*/ 816 h 816"/>
              </a:gdLst>
              <a:ahLst/>
              <a:cxnLst>
                <a:cxn ang="T10">
                  <a:pos x="T0" y="T1"/>
                </a:cxn>
                <a:cxn ang="T11">
                  <a:pos x="T2" y="T3"/>
                </a:cxn>
                <a:cxn ang="T12">
                  <a:pos x="T4" y="T5"/>
                </a:cxn>
                <a:cxn ang="T13">
                  <a:pos x="T6" y="T7"/>
                </a:cxn>
                <a:cxn ang="T14">
                  <a:pos x="T8" y="T9"/>
                </a:cxn>
              </a:cxnLst>
              <a:rect l="T15" t="T16" r="T17" b="T18"/>
              <a:pathLst>
                <a:path w="256" h="816">
                  <a:moveTo>
                    <a:pt x="256" y="0"/>
                  </a:moveTo>
                  <a:cubicBezTo>
                    <a:pt x="228" y="104"/>
                    <a:pt x="200" y="208"/>
                    <a:pt x="160" y="288"/>
                  </a:cubicBezTo>
                  <a:cubicBezTo>
                    <a:pt x="120" y="368"/>
                    <a:pt x="32" y="408"/>
                    <a:pt x="16" y="480"/>
                  </a:cubicBezTo>
                  <a:cubicBezTo>
                    <a:pt x="0" y="552"/>
                    <a:pt x="24" y="664"/>
                    <a:pt x="64" y="720"/>
                  </a:cubicBezTo>
                  <a:cubicBezTo>
                    <a:pt x="104" y="776"/>
                    <a:pt x="180" y="796"/>
                    <a:pt x="256" y="816"/>
                  </a:cubicBezTo>
                </a:path>
              </a:pathLst>
            </a:custGeom>
            <a:solidFill>
              <a:schemeClr val="tx1"/>
            </a:solidFill>
            <a:ln w="9525">
              <a:solidFill>
                <a:schemeClr val="tx1"/>
              </a:solidFill>
              <a:round/>
              <a:headEnd/>
              <a:tailEnd/>
            </a:ln>
          </p:spPr>
          <p:txBody>
            <a:bodyPr/>
            <a:lstStyle/>
            <a:p>
              <a:endParaRPr lang="en-US"/>
            </a:p>
          </p:txBody>
        </p:sp>
        <p:sp>
          <p:nvSpPr>
            <p:cNvPr id="22558" name="Freeform 31"/>
            <p:cNvSpPr>
              <a:spLocks/>
            </p:cNvSpPr>
            <p:nvPr/>
          </p:nvSpPr>
          <p:spPr bwMode="auto">
            <a:xfrm flipH="1">
              <a:off x="2544" y="2448"/>
              <a:ext cx="624" cy="327"/>
            </a:xfrm>
            <a:custGeom>
              <a:avLst/>
              <a:gdLst>
                <a:gd name="T0" fmla="*/ 256 w 256"/>
                <a:gd name="T1" fmla="*/ 0 h 816"/>
                <a:gd name="T2" fmla="*/ 160 w 256"/>
                <a:gd name="T3" fmla="*/ 288 h 816"/>
                <a:gd name="T4" fmla="*/ 16 w 256"/>
                <a:gd name="T5" fmla="*/ 480 h 816"/>
                <a:gd name="T6" fmla="*/ 64 w 256"/>
                <a:gd name="T7" fmla="*/ 720 h 816"/>
                <a:gd name="T8" fmla="*/ 256 w 256"/>
                <a:gd name="T9" fmla="*/ 816 h 816"/>
                <a:gd name="T10" fmla="*/ 0 60000 65536"/>
                <a:gd name="T11" fmla="*/ 0 60000 65536"/>
                <a:gd name="T12" fmla="*/ 0 60000 65536"/>
                <a:gd name="T13" fmla="*/ 0 60000 65536"/>
                <a:gd name="T14" fmla="*/ 0 60000 65536"/>
                <a:gd name="T15" fmla="*/ 0 w 256"/>
                <a:gd name="T16" fmla="*/ 0 h 816"/>
                <a:gd name="T17" fmla="*/ 256 w 256"/>
                <a:gd name="T18" fmla="*/ 816 h 816"/>
              </a:gdLst>
              <a:ahLst/>
              <a:cxnLst>
                <a:cxn ang="T10">
                  <a:pos x="T0" y="T1"/>
                </a:cxn>
                <a:cxn ang="T11">
                  <a:pos x="T2" y="T3"/>
                </a:cxn>
                <a:cxn ang="T12">
                  <a:pos x="T4" y="T5"/>
                </a:cxn>
                <a:cxn ang="T13">
                  <a:pos x="T6" y="T7"/>
                </a:cxn>
                <a:cxn ang="T14">
                  <a:pos x="T8" y="T9"/>
                </a:cxn>
              </a:cxnLst>
              <a:rect l="T15" t="T16" r="T17" b="T18"/>
              <a:pathLst>
                <a:path w="256" h="816">
                  <a:moveTo>
                    <a:pt x="256" y="0"/>
                  </a:moveTo>
                  <a:cubicBezTo>
                    <a:pt x="228" y="104"/>
                    <a:pt x="200" y="208"/>
                    <a:pt x="160" y="288"/>
                  </a:cubicBezTo>
                  <a:cubicBezTo>
                    <a:pt x="120" y="368"/>
                    <a:pt x="32" y="408"/>
                    <a:pt x="16" y="480"/>
                  </a:cubicBezTo>
                  <a:cubicBezTo>
                    <a:pt x="0" y="552"/>
                    <a:pt x="24" y="664"/>
                    <a:pt x="64" y="720"/>
                  </a:cubicBezTo>
                  <a:cubicBezTo>
                    <a:pt x="104" y="776"/>
                    <a:pt x="180" y="796"/>
                    <a:pt x="256" y="816"/>
                  </a:cubicBezTo>
                </a:path>
              </a:pathLst>
            </a:custGeom>
            <a:solidFill>
              <a:schemeClr val="tx1"/>
            </a:solidFill>
            <a:ln w="9525">
              <a:solidFill>
                <a:schemeClr val="tx1"/>
              </a:solidFill>
              <a:round/>
              <a:headEnd/>
              <a:tailEnd/>
            </a:ln>
          </p:spPr>
          <p:txBody>
            <a:bodyPr/>
            <a:lstStyle/>
            <a:p>
              <a:endParaRPr lang="en-US"/>
            </a:p>
          </p:txBody>
        </p:sp>
      </p:grpSp>
      <p:grpSp>
        <p:nvGrpSpPr>
          <p:cNvPr id="22552" name="Group 32"/>
          <p:cNvGrpSpPr>
            <a:grpSpLocks/>
          </p:cNvGrpSpPr>
          <p:nvPr/>
        </p:nvGrpSpPr>
        <p:grpSpPr bwMode="auto">
          <a:xfrm>
            <a:off x="830263" y="2827338"/>
            <a:ext cx="76200" cy="892175"/>
            <a:chOff x="1968" y="2448"/>
            <a:chExt cx="1200" cy="1200"/>
          </a:xfrm>
        </p:grpSpPr>
        <p:sp>
          <p:nvSpPr>
            <p:cNvPr id="22553" name="Rectangle 33"/>
            <p:cNvSpPr>
              <a:spLocks noChangeArrowheads="1"/>
            </p:cNvSpPr>
            <p:nvPr/>
          </p:nvSpPr>
          <p:spPr bwMode="auto">
            <a:xfrm>
              <a:off x="1968" y="2775"/>
              <a:ext cx="1161" cy="873"/>
            </a:xfrm>
            <a:prstGeom prst="rect">
              <a:avLst/>
            </a:prstGeom>
            <a:solidFill>
              <a:schemeClr val="hlink"/>
            </a:solidFill>
            <a:ln w="9525">
              <a:solidFill>
                <a:schemeClr val="hlink"/>
              </a:solidFill>
              <a:miter lim="800000"/>
              <a:headEnd/>
              <a:tailEnd/>
            </a:ln>
          </p:spPr>
          <p:txBody>
            <a:bodyPr wrap="none" anchor="ctr"/>
            <a:lstStyle/>
            <a:p>
              <a:endParaRPr lang="en-US">
                <a:latin typeface="Calibri" pitchFamily="34" charset="0"/>
              </a:endParaRPr>
            </a:p>
          </p:txBody>
        </p:sp>
        <p:sp>
          <p:nvSpPr>
            <p:cNvPr id="22554" name="Freeform 34"/>
            <p:cNvSpPr>
              <a:spLocks/>
            </p:cNvSpPr>
            <p:nvPr/>
          </p:nvSpPr>
          <p:spPr bwMode="auto">
            <a:xfrm>
              <a:off x="1968" y="2448"/>
              <a:ext cx="605" cy="327"/>
            </a:xfrm>
            <a:custGeom>
              <a:avLst/>
              <a:gdLst>
                <a:gd name="T0" fmla="*/ 256 w 256"/>
                <a:gd name="T1" fmla="*/ 0 h 816"/>
                <a:gd name="T2" fmla="*/ 160 w 256"/>
                <a:gd name="T3" fmla="*/ 288 h 816"/>
                <a:gd name="T4" fmla="*/ 16 w 256"/>
                <a:gd name="T5" fmla="*/ 480 h 816"/>
                <a:gd name="T6" fmla="*/ 64 w 256"/>
                <a:gd name="T7" fmla="*/ 720 h 816"/>
                <a:gd name="T8" fmla="*/ 256 w 256"/>
                <a:gd name="T9" fmla="*/ 816 h 816"/>
                <a:gd name="T10" fmla="*/ 0 60000 65536"/>
                <a:gd name="T11" fmla="*/ 0 60000 65536"/>
                <a:gd name="T12" fmla="*/ 0 60000 65536"/>
                <a:gd name="T13" fmla="*/ 0 60000 65536"/>
                <a:gd name="T14" fmla="*/ 0 60000 65536"/>
                <a:gd name="T15" fmla="*/ 0 w 256"/>
                <a:gd name="T16" fmla="*/ 0 h 816"/>
                <a:gd name="T17" fmla="*/ 256 w 256"/>
                <a:gd name="T18" fmla="*/ 816 h 816"/>
              </a:gdLst>
              <a:ahLst/>
              <a:cxnLst>
                <a:cxn ang="T10">
                  <a:pos x="T0" y="T1"/>
                </a:cxn>
                <a:cxn ang="T11">
                  <a:pos x="T2" y="T3"/>
                </a:cxn>
                <a:cxn ang="T12">
                  <a:pos x="T4" y="T5"/>
                </a:cxn>
                <a:cxn ang="T13">
                  <a:pos x="T6" y="T7"/>
                </a:cxn>
                <a:cxn ang="T14">
                  <a:pos x="T8" y="T9"/>
                </a:cxn>
              </a:cxnLst>
              <a:rect l="T15" t="T16" r="T17" b="T18"/>
              <a:pathLst>
                <a:path w="256" h="816">
                  <a:moveTo>
                    <a:pt x="256" y="0"/>
                  </a:moveTo>
                  <a:cubicBezTo>
                    <a:pt x="228" y="104"/>
                    <a:pt x="200" y="208"/>
                    <a:pt x="160" y="288"/>
                  </a:cubicBezTo>
                  <a:cubicBezTo>
                    <a:pt x="120" y="368"/>
                    <a:pt x="32" y="408"/>
                    <a:pt x="16" y="480"/>
                  </a:cubicBezTo>
                  <a:cubicBezTo>
                    <a:pt x="0" y="552"/>
                    <a:pt x="24" y="664"/>
                    <a:pt x="64" y="720"/>
                  </a:cubicBezTo>
                  <a:cubicBezTo>
                    <a:pt x="104" y="776"/>
                    <a:pt x="180" y="796"/>
                    <a:pt x="256" y="816"/>
                  </a:cubicBezTo>
                </a:path>
              </a:pathLst>
            </a:custGeom>
            <a:solidFill>
              <a:schemeClr val="tx1"/>
            </a:solidFill>
            <a:ln w="9525">
              <a:solidFill>
                <a:schemeClr val="tx1"/>
              </a:solidFill>
              <a:round/>
              <a:headEnd/>
              <a:tailEnd/>
            </a:ln>
          </p:spPr>
          <p:txBody>
            <a:bodyPr/>
            <a:lstStyle/>
            <a:p>
              <a:endParaRPr lang="en-US"/>
            </a:p>
          </p:txBody>
        </p:sp>
        <p:sp>
          <p:nvSpPr>
            <p:cNvPr id="22555" name="Freeform 35"/>
            <p:cNvSpPr>
              <a:spLocks/>
            </p:cNvSpPr>
            <p:nvPr/>
          </p:nvSpPr>
          <p:spPr bwMode="auto">
            <a:xfrm flipH="1">
              <a:off x="2544" y="2448"/>
              <a:ext cx="624" cy="327"/>
            </a:xfrm>
            <a:custGeom>
              <a:avLst/>
              <a:gdLst>
                <a:gd name="T0" fmla="*/ 256 w 256"/>
                <a:gd name="T1" fmla="*/ 0 h 816"/>
                <a:gd name="T2" fmla="*/ 160 w 256"/>
                <a:gd name="T3" fmla="*/ 288 h 816"/>
                <a:gd name="T4" fmla="*/ 16 w 256"/>
                <a:gd name="T5" fmla="*/ 480 h 816"/>
                <a:gd name="T6" fmla="*/ 64 w 256"/>
                <a:gd name="T7" fmla="*/ 720 h 816"/>
                <a:gd name="T8" fmla="*/ 256 w 256"/>
                <a:gd name="T9" fmla="*/ 816 h 816"/>
                <a:gd name="T10" fmla="*/ 0 60000 65536"/>
                <a:gd name="T11" fmla="*/ 0 60000 65536"/>
                <a:gd name="T12" fmla="*/ 0 60000 65536"/>
                <a:gd name="T13" fmla="*/ 0 60000 65536"/>
                <a:gd name="T14" fmla="*/ 0 60000 65536"/>
                <a:gd name="T15" fmla="*/ 0 w 256"/>
                <a:gd name="T16" fmla="*/ 0 h 816"/>
                <a:gd name="T17" fmla="*/ 256 w 256"/>
                <a:gd name="T18" fmla="*/ 816 h 816"/>
              </a:gdLst>
              <a:ahLst/>
              <a:cxnLst>
                <a:cxn ang="T10">
                  <a:pos x="T0" y="T1"/>
                </a:cxn>
                <a:cxn ang="T11">
                  <a:pos x="T2" y="T3"/>
                </a:cxn>
                <a:cxn ang="T12">
                  <a:pos x="T4" y="T5"/>
                </a:cxn>
                <a:cxn ang="T13">
                  <a:pos x="T6" y="T7"/>
                </a:cxn>
                <a:cxn ang="T14">
                  <a:pos x="T8" y="T9"/>
                </a:cxn>
              </a:cxnLst>
              <a:rect l="T15" t="T16" r="T17" b="T18"/>
              <a:pathLst>
                <a:path w="256" h="816">
                  <a:moveTo>
                    <a:pt x="256" y="0"/>
                  </a:moveTo>
                  <a:cubicBezTo>
                    <a:pt x="228" y="104"/>
                    <a:pt x="200" y="208"/>
                    <a:pt x="160" y="288"/>
                  </a:cubicBezTo>
                  <a:cubicBezTo>
                    <a:pt x="120" y="368"/>
                    <a:pt x="32" y="408"/>
                    <a:pt x="16" y="480"/>
                  </a:cubicBezTo>
                  <a:cubicBezTo>
                    <a:pt x="0" y="552"/>
                    <a:pt x="24" y="664"/>
                    <a:pt x="64" y="720"/>
                  </a:cubicBezTo>
                  <a:cubicBezTo>
                    <a:pt x="104" y="776"/>
                    <a:pt x="180" y="796"/>
                    <a:pt x="256" y="816"/>
                  </a:cubicBezTo>
                </a:path>
              </a:pathLst>
            </a:custGeom>
            <a:solidFill>
              <a:schemeClr val="tx1"/>
            </a:solidFill>
            <a:ln w="9525">
              <a:solidFill>
                <a:schemeClr val="tx1"/>
              </a:solidFill>
              <a:round/>
              <a:headEnd/>
              <a:tailEnd/>
            </a:ln>
          </p:spPr>
          <p:txBody>
            <a:bodyPr/>
            <a:lstStyle/>
            <a:p>
              <a:endParaRPr lang="en-US"/>
            </a:p>
          </p:txBody>
        </p:sp>
      </p:grpSp>
    </p:spTree>
    <p:custDataLst>
      <p:tags r:id="rId1"/>
    </p:custDataLst>
    <p:extLst>
      <p:ext uri="{BB962C8B-B14F-4D97-AF65-F5344CB8AC3E}">
        <p14:creationId xmlns:p14="http://schemas.microsoft.com/office/powerpoint/2010/main" val="4032761827"/>
      </p:ext>
    </p:extLst>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21206"/>
                                        </p:tgtEl>
                                        <p:attrNameLst>
                                          <p:attrName>style.visibility</p:attrName>
                                        </p:attrNameLst>
                                      </p:cBhvr>
                                      <p:to>
                                        <p:strVal val="visible"/>
                                      </p:to>
                                    </p:set>
                                    <p:animEffect transition="in" filter="wipe(left)">
                                      <p:cBhvr>
                                        <p:cTn id="7" dur="500"/>
                                        <p:tgtEl>
                                          <p:spTgt spid="221206"/>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21205"/>
                                        </p:tgtEl>
                                        <p:attrNameLst>
                                          <p:attrName>style.visibility</p:attrName>
                                        </p:attrNameLst>
                                      </p:cBhvr>
                                      <p:to>
                                        <p:strVal val="visible"/>
                                      </p:to>
                                    </p:set>
                                    <p:animEffect transition="in" filter="wipe(left)">
                                      <p:cBhvr>
                                        <p:cTn id="11" dur="500"/>
                                        <p:tgtEl>
                                          <p:spTgt spid="221205"/>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21200"/>
                                        </p:tgtEl>
                                        <p:attrNameLst>
                                          <p:attrName>style.visibility</p:attrName>
                                        </p:attrNameLst>
                                      </p:cBhvr>
                                      <p:to>
                                        <p:strVal val="visible"/>
                                      </p:to>
                                    </p:set>
                                    <p:animEffect transition="in" filter="wipe(left)">
                                      <p:cBhvr>
                                        <p:cTn id="15" dur="500"/>
                                        <p:tgtEl>
                                          <p:spTgt spid="221200"/>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221199"/>
                                        </p:tgtEl>
                                        <p:attrNameLst>
                                          <p:attrName>style.visibility</p:attrName>
                                        </p:attrNameLst>
                                      </p:cBhvr>
                                      <p:to>
                                        <p:strVal val="visible"/>
                                      </p:to>
                                    </p:set>
                                    <p:animEffect transition="in" filter="wipe(left)">
                                      <p:cBhvr>
                                        <p:cTn id="19" dur="500"/>
                                        <p:tgtEl>
                                          <p:spTgt spid="221199"/>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221201"/>
                                        </p:tgtEl>
                                        <p:attrNameLst>
                                          <p:attrName>style.visibility</p:attrName>
                                        </p:attrNameLst>
                                      </p:cBhvr>
                                      <p:to>
                                        <p:strVal val="visible"/>
                                      </p:to>
                                    </p:set>
                                    <p:animEffect transition="in" filter="wipe(left)">
                                      <p:cBhvr>
                                        <p:cTn id="23" dur="500"/>
                                        <p:tgtEl>
                                          <p:spTgt spid="221201"/>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221202"/>
                                        </p:tgtEl>
                                        <p:attrNameLst>
                                          <p:attrName>style.visibility</p:attrName>
                                        </p:attrNameLst>
                                      </p:cBhvr>
                                      <p:to>
                                        <p:strVal val="visible"/>
                                      </p:to>
                                    </p:set>
                                    <p:animEffect transition="in" filter="wipe(left)">
                                      <p:cBhvr>
                                        <p:cTn id="27" dur="500"/>
                                        <p:tgtEl>
                                          <p:spTgt spid="221202"/>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21203"/>
                                        </p:tgtEl>
                                        <p:attrNameLst>
                                          <p:attrName>style.visibility</p:attrName>
                                        </p:attrNameLst>
                                      </p:cBhvr>
                                      <p:to>
                                        <p:strVal val="visible"/>
                                      </p:to>
                                    </p:set>
                                    <p:animEffect transition="in" filter="wipe(left)">
                                      <p:cBhvr>
                                        <p:cTn id="31" dur="500"/>
                                        <p:tgtEl>
                                          <p:spTgt spid="221203"/>
                                        </p:tgtEl>
                                      </p:cBhvr>
                                    </p:animEffect>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221204"/>
                                        </p:tgtEl>
                                        <p:attrNameLst>
                                          <p:attrName>style.visibility</p:attrName>
                                        </p:attrNameLst>
                                      </p:cBhvr>
                                      <p:to>
                                        <p:strVal val="visible"/>
                                      </p:to>
                                    </p:set>
                                    <p:animEffect transition="in" filter="wipe(left)">
                                      <p:cBhvr>
                                        <p:cTn id="35" dur="500"/>
                                        <p:tgtEl>
                                          <p:spTgt spid="221204"/>
                                        </p:tgtEl>
                                      </p:cBhvr>
                                    </p:animEffect>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221207"/>
                                        </p:tgtEl>
                                        <p:attrNameLst>
                                          <p:attrName>style.visibility</p:attrName>
                                        </p:attrNameLst>
                                      </p:cBhvr>
                                      <p:to>
                                        <p:strVal val="visible"/>
                                      </p:to>
                                    </p:set>
                                    <p:animEffect transition="in" filter="wipe(left)">
                                      <p:cBhvr>
                                        <p:cTn id="39" dur="500"/>
                                        <p:tgtEl>
                                          <p:spTgt spid="221207"/>
                                        </p:tgtEl>
                                      </p:cBhvr>
                                    </p:animEffect>
                                  </p:childTnLst>
                                </p:cTn>
                              </p:par>
                            </p:childTnLst>
                          </p:cTn>
                        </p:par>
                        <p:par>
                          <p:cTn id="40" fill="hold">
                            <p:stCondLst>
                              <p:cond delay="4500"/>
                            </p:stCondLst>
                            <p:childTnLst>
                              <p:par>
                                <p:cTn id="41" presetID="9" presetClass="entr" presetSubtype="0" fill="hold" nodeType="afterEffect">
                                  <p:stCondLst>
                                    <p:cond delay="0"/>
                                  </p:stCondLst>
                                  <p:childTnLst>
                                    <p:set>
                                      <p:cBhvr>
                                        <p:cTn id="42" dur="1" fill="hold">
                                          <p:stCondLst>
                                            <p:cond delay="0"/>
                                          </p:stCondLst>
                                        </p:cTn>
                                        <p:tgtEl>
                                          <p:spTgt spid="4"/>
                                        </p:tgtEl>
                                        <p:attrNameLst>
                                          <p:attrName>style.visibility</p:attrName>
                                        </p:attrNameLst>
                                      </p:cBhvr>
                                      <p:to>
                                        <p:strVal val="visible"/>
                                      </p:to>
                                    </p:set>
                                    <p:animEffect transition="in" filter="dissolve">
                                      <p:cBhvr>
                                        <p:cTn id="43" dur="500"/>
                                        <p:tgtEl>
                                          <p:spTgt spid="4"/>
                                        </p:tgtEl>
                                      </p:cBhvr>
                                    </p:animEffect>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221211"/>
                                        </p:tgtEl>
                                        <p:attrNameLst>
                                          <p:attrName>style.visibility</p:attrName>
                                        </p:attrNameLst>
                                      </p:cBhvr>
                                      <p:to>
                                        <p:strVal val="visible"/>
                                      </p:to>
                                    </p:set>
                                    <p:anim calcmode="lin" valueType="num">
                                      <p:cBhvr additive="base">
                                        <p:cTn id="48" dur="500" fill="hold"/>
                                        <p:tgtEl>
                                          <p:spTgt spid="221211"/>
                                        </p:tgtEl>
                                        <p:attrNameLst>
                                          <p:attrName>ppt_x</p:attrName>
                                        </p:attrNameLst>
                                      </p:cBhvr>
                                      <p:tavLst>
                                        <p:tav tm="0">
                                          <p:val>
                                            <p:strVal val="#ppt_x"/>
                                          </p:val>
                                        </p:tav>
                                        <p:tav tm="100000">
                                          <p:val>
                                            <p:strVal val="#ppt_x"/>
                                          </p:val>
                                        </p:tav>
                                      </p:tavLst>
                                    </p:anim>
                                    <p:anim calcmode="lin" valueType="num">
                                      <p:cBhvr additive="base">
                                        <p:cTn id="49" dur="500" fill="hold"/>
                                        <p:tgtEl>
                                          <p:spTgt spid="2212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1199" grpId="0" animBg="1"/>
      <p:bldP spid="221200" grpId="0" animBg="1"/>
      <p:bldP spid="221201" grpId="0" animBg="1"/>
      <p:bldP spid="221202" grpId="0" animBg="1"/>
      <p:bldP spid="221203" grpId="0" animBg="1"/>
      <p:bldP spid="221204" grpId="0" animBg="1"/>
      <p:bldP spid="221205" grpId="0" animBg="1"/>
      <p:bldP spid="221206" grpId="0" animBg="1"/>
      <p:bldP spid="221207" grpId="0" animBg="1"/>
      <p:bldP spid="221211" grpId="0" autoUpdateAnimBg="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457200" y="274638"/>
            <a:ext cx="8229600" cy="2316162"/>
          </a:xfrm>
        </p:spPr>
        <p:txBody>
          <a:bodyPr rtlCol="0">
            <a:normAutofit fontScale="90000"/>
          </a:bodyPr>
          <a:lstStyle/>
          <a:p>
            <a:pPr algn="l" fontAlgn="auto">
              <a:spcAft>
                <a:spcPts val="0"/>
              </a:spcAft>
              <a:defRPr/>
            </a:pPr>
            <a:r>
              <a:rPr lang="en-US" dirty="0" smtClean="0">
                <a:solidFill>
                  <a:schemeClr val="tx2">
                    <a:lumMod val="60000"/>
                    <a:lumOff val="40000"/>
                  </a:schemeClr>
                </a:solidFill>
              </a:rPr>
              <a:t>Two very thin converging lenses each with a focal length of 20 cm are </a:t>
            </a:r>
            <a:r>
              <a:rPr lang="en-US" dirty="0" err="1" smtClean="0">
                <a:solidFill>
                  <a:schemeClr val="tx2">
                    <a:lumMod val="60000"/>
                    <a:lumOff val="40000"/>
                  </a:schemeClr>
                </a:solidFill>
              </a:rPr>
              <a:t>are</a:t>
            </a:r>
            <a:r>
              <a:rPr lang="en-US" dirty="0" smtClean="0">
                <a:solidFill>
                  <a:schemeClr val="tx2">
                    <a:lumMod val="60000"/>
                    <a:lumOff val="40000"/>
                  </a:schemeClr>
                </a:solidFill>
              </a:rPr>
              <a:t> placed in contact. What is the focal length of this compound lens?</a:t>
            </a:r>
            <a:endParaRPr lang="en-US" dirty="0">
              <a:solidFill>
                <a:schemeClr val="tx2">
                  <a:lumMod val="60000"/>
                  <a:lumOff val="40000"/>
                </a:schemeClr>
              </a:solidFill>
            </a:endParaRPr>
          </a:p>
        </p:txBody>
      </p:sp>
      <p:graphicFrame>
        <p:nvGraphicFramePr>
          <p:cNvPr id="4" name="TPChart"/>
          <p:cNvGraphicFramePr>
            <a:graphicFrameLocks noChangeAspect="1"/>
          </p:cNvGraphicFramePr>
          <p:nvPr>
            <p:custDataLst>
              <p:tags r:id="rId3"/>
            </p:custDataLst>
            <p:extLst>
              <p:ext uri="{D42A27DB-BD31-4B8C-83A1-F6EECF244321}">
                <p14:modId xmlns:p14="http://schemas.microsoft.com/office/powerpoint/2010/main" val="896099872"/>
              </p:ext>
            </p:extLst>
          </p:nvPr>
        </p:nvGraphicFramePr>
        <p:xfrm>
          <a:off x="5715000" y="3008313"/>
          <a:ext cx="3365500" cy="3786187"/>
        </p:xfrm>
        <a:graphic>
          <a:graphicData uri="http://schemas.openxmlformats.org/presentationml/2006/ole">
            <mc:AlternateContent xmlns:mc="http://schemas.openxmlformats.org/markup-compatibility/2006">
              <mc:Choice xmlns:v="urn:schemas-microsoft-com:vml" Requires="v">
                <p:oleObj spid="_x0000_s64533" name="Chart" r:id="rId6" imgW="4572000" imgH="5143500" progId="MSGraph.Chart.8">
                  <p:embed followColorScheme="full"/>
                </p:oleObj>
              </mc:Choice>
              <mc:Fallback>
                <p:oleObj name="Chart" r:id="rId6" imgW="4572000" imgH="5143500" progId="MSGraph.Chart.8">
                  <p:embed followColorScheme="full"/>
                  <p:pic>
                    <p:nvPicPr>
                      <p:cNvPr id="0" name=""/>
                      <p:cNvPicPr>
                        <a:picLocks noChangeAspect="1" noChangeArrowheads="1"/>
                      </p:cNvPicPr>
                      <p:nvPr/>
                    </p:nvPicPr>
                    <p:blipFill>
                      <a:blip r:embed="rId7"/>
                      <a:srcRect/>
                      <a:stretch>
                        <a:fillRect/>
                      </a:stretch>
                    </p:blipFill>
                    <p:spPr bwMode="auto">
                      <a:xfrm>
                        <a:off x="5715000" y="3008313"/>
                        <a:ext cx="3365500" cy="37861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52" name="TPAnswers"/>
          <p:cNvSpPr>
            <a:spLocks noGrp="1"/>
          </p:cNvSpPr>
          <p:nvPr>
            <p:ph type="body" idx="1"/>
            <p:custDataLst>
              <p:tags r:id="rId4"/>
            </p:custDataLst>
          </p:nvPr>
        </p:nvSpPr>
        <p:spPr>
          <a:xfrm>
            <a:off x="457200" y="2971800"/>
            <a:ext cx="2286000" cy="2392363"/>
          </a:xfrm>
        </p:spPr>
        <p:txBody>
          <a:bodyPr/>
          <a:lstStyle/>
          <a:p>
            <a:pPr marL="514350" indent="-514350">
              <a:buFont typeface="Arial" charset="0"/>
              <a:buAutoNum type="arabicPeriod"/>
            </a:pPr>
            <a:r>
              <a:rPr lang="en-US" smtClean="0"/>
              <a:t>10 cm</a:t>
            </a:r>
          </a:p>
          <a:p>
            <a:pPr marL="514350" indent="-514350">
              <a:buFont typeface="Arial" charset="0"/>
              <a:buAutoNum type="arabicPeriod"/>
            </a:pPr>
            <a:r>
              <a:rPr lang="en-US" smtClean="0"/>
              <a:t>20 cm</a:t>
            </a:r>
          </a:p>
          <a:p>
            <a:pPr marL="514350" indent="-514350">
              <a:buFont typeface="Arial" charset="0"/>
              <a:buAutoNum type="arabicPeriod"/>
            </a:pPr>
            <a:r>
              <a:rPr lang="en-US" smtClean="0"/>
              <a:t>40 cm</a:t>
            </a:r>
          </a:p>
        </p:txBody>
      </p:sp>
    </p:spTree>
    <p:custDataLst>
      <p:tags r:id="rId2"/>
    </p:custDataLst>
    <p:extLst>
      <p:ext uri="{BB962C8B-B14F-4D97-AF65-F5344CB8AC3E}">
        <p14:creationId xmlns:p14="http://schemas.microsoft.com/office/powerpoint/2010/main" val="1090075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repeatDur="0" restart="never"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4"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457200" y="274638"/>
            <a:ext cx="8229600" cy="2316162"/>
          </a:xfrm>
        </p:spPr>
        <p:txBody>
          <a:bodyPr rtlCol="0">
            <a:normAutofit fontScale="90000"/>
          </a:bodyPr>
          <a:lstStyle/>
          <a:p>
            <a:pPr algn="l" fontAlgn="auto">
              <a:spcAft>
                <a:spcPts val="0"/>
              </a:spcAft>
              <a:defRPr/>
            </a:pPr>
            <a:r>
              <a:rPr lang="en-US" dirty="0" smtClean="0">
                <a:solidFill>
                  <a:schemeClr val="tx2">
                    <a:lumMod val="60000"/>
                    <a:lumOff val="40000"/>
                  </a:schemeClr>
                </a:solidFill>
              </a:rPr>
              <a:t>Two very thin converging lenses each with a focal length of 20 cm are </a:t>
            </a:r>
            <a:r>
              <a:rPr lang="en-US" dirty="0" err="1" smtClean="0">
                <a:solidFill>
                  <a:schemeClr val="tx2">
                    <a:lumMod val="60000"/>
                    <a:lumOff val="40000"/>
                  </a:schemeClr>
                </a:solidFill>
              </a:rPr>
              <a:t>are</a:t>
            </a:r>
            <a:r>
              <a:rPr lang="en-US" dirty="0" smtClean="0">
                <a:solidFill>
                  <a:schemeClr val="tx2">
                    <a:lumMod val="60000"/>
                    <a:lumOff val="40000"/>
                  </a:schemeClr>
                </a:solidFill>
              </a:rPr>
              <a:t> placed in contact. What is the focal length of this compound lens?</a:t>
            </a:r>
            <a:endParaRPr lang="en-US" dirty="0">
              <a:solidFill>
                <a:schemeClr val="tx2">
                  <a:lumMod val="60000"/>
                  <a:lumOff val="40000"/>
                </a:schemeClr>
              </a:solidFill>
            </a:endParaRPr>
          </a:p>
        </p:txBody>
      </p:sp>
      <p:graphicFrame>
        <p:nvGraphicFramePr>
          <p:cNvPr id="4" name="TPChart"/>
          <p:cNvGraphicFramePr>
            <a:graphicFrameLocks noChangeAspect="1"/>
          </p:cNvGraphicFramePr>
          <p:nvPr>
            <p:custDataLst>
              <p:tags r:id="rId3"/>
            </p:custDataLst>
            <p:extLst>
              <p:ext uri="{D42A27DB-BD31-4B8C-83A1-F6EECF244321}">
                <p14:modId xmlns:p14="http://schemas.microsoft.com/office/powerpoint/2010/main" val="3652696548"/>
              </p:ext>
            </p:extLst>
          </p:nvPr>
        </p:nvGraphicFramePr>
        <p:xfrm>
          <a:off x="5715000" y="3008313"/>
          <a:ext cx="3365500" cy="3786187"/>
        </p:xfrm>
        <a:graphic>
          <a:graphicData uri="http://schemas.openxmlformats.org/presentationml/2006/ole">
            <mc:AlternateContent xmlns:mc="http://schemas.openxmlformats.org/markup-compatibility/2006">
              <mc:Choice xmlns:v="urn:schemas-microsoft-com:vml" Requires="v">
                <p:oleObj spid="_x0000_s65557" name="Chart" r:id="rId6" imgW="4572000" imgH="5143500" progId="MSGraph.Chart.8">
                  <p:embed followColorScheme="full"/>
                </p:oleObj>
              </mc:Choice>
              <mc:Fallback>
                <p:oleObj name="Chart" r:id="rId6" imgW="4572000" imgH="5143500" progId="MSGraph.Chart.8">
                  <p:embed followColorScheme="full"/>
                  <p:pic>
                    <p:nvPicPr>
                      <p:cNvPr id="0" name=""/>
                      <p:cNvPicPr>
                        <a:picLocks noChangeAspect="1" noChangeArrowheads="1"/>
                      </p:cNvPicPr>
                      <p:nvPr/>
                    </p:nvPicPr>
                    <p:blipFill>
                      <a:blip r:embed="rId7"/>
                      <a:srcRect/>
                      <a:stretch>
                        <a:fillRect/>
                      </a:stretch>
                    </p:blipFill>
                    <p:spPr bwMode="auto">
                      <a:xfrm>
                        <a:off x="5715000" y="3008313"/>
                        <a:ext cx="3365500" cy="37861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076" name="TPAnswers"/>
          <p:cNvSpPr>
            <a:spLocks noGrp="1"/>
          </p:cNvSpPr>
          <p:nvPr>
            <p:ph type="body" idx="1"/>
            <p:custDataLst>
              <p:tags r:id="rId4"/>
            </p:custDataLst>
          </p:nvPr>
        </p:nvSpPr>
        <p:spPr>
          <a:xfrm>
            <a:off x="457200" y="2971800"/>
            <a:ext cx="2286000" cy="2392363"/>
          </a:xfrm>
        </p:spPr>
        <p:txBody>
          <a:bodyPr/>
          <a:lstStyle/>
          <a:p>
            <a:pPr marL="514350" indent="-514350">
              <a:buFont typeface="Arial" charset="0"/>
              <a:buAutoNum type="arabicPeriod"/>
            </a:pPr>
            <a:r>
              <a:rPr lang="en-US" smtClean="0"/>
              <a:t>10 cm</a:t>
            </a:r>
          </a:p>
          <a:p>
            <a:pPr marL="514350" indent="-514350">
              <a:buFont typeface="Arial" charset="0"/>
              <a:buAutoNum type="arabicPeriod"/>
            </a:pPr>
            <a:r>
              <a:rPr lang="en-US" smtClean="0"/>
              <a:t>20 cm</a:t>
            </a:r>
          </a:p>
          <a:p>
            <a:pPr marL="514350" indent="-514350">
              <a:buFont typeface="Arial" charset="0"/>
              <a:buAutoNum type="arabicPeriod"/>
            </a:pPr>
            <a:r>
              <a:rPr lang="en-US" smtClean="0"/>
              <a:t>40 cm</a:t>
            </a:r>
          </a:p>
        </p:txBody>
      </p:sp>
      <p:sp>
        <p:nvSpPr>
          <p:cNvPr id="5" name="Oval 4"/>
          <p:cNvSpPr/>
          <p:nvPr/>
        </p:nvSpPr>
        <p:spPr>
          <a:xfrm>
            <a:off x="381000" y="2971800"/>
            <a:ext cx="1981200" cy="609600"/>
          </a:xfrm>
          <a:prstGeom prst="ellipse">
            <a:avLst/>
          </a:prstGeom>
          <a:noFill/>
          <a:ln>
            <a:solidFill>
              <a:srgbClr val="FF5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Tree>
    <p:custDataLst>
      <p:tags r:id="rId2"/>
    </p:custDataLst>
    <p:extLst>
      <p:ext uri="{BB962C8B-B14F-4D97-AF65-F5344CB8AC3E}">
        <p14:creationId xmlns:p14="http://schemas.microsoft.com/office/powerpoint/2010/main" val="3115105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repeatDur="0" restart="never"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repeatDur="0" restart="never"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4" grpId="0"/>
      <p:bldP spid="5"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381000" y="228600"/>
            <a:ext cx="7772400" cy="609600"/>
          </a:xfrm>
        </p:spPr>
        <p:txBody>
          <a:bodyPr/>
          <a:lstStyle/>
          <a:p>
            <a:pPr eaLnBrk="1" hangingPunct="1">
              <a:defRPr/>
            </a:pPr>
            <a:r>
              <a:rPr lang="en-US" dirty="0" smtClean="0"/>
              <a:t>Concave (Diverging) Lens</a:t>
            </a:r>
          </a:p>
        </p:txBody>
      </p:sp>
      <p:sp>
        <p:nvSpPr>
          <p:cNvPr id="36867" name="Rectangle 4"/>
          <p:cNvSpPr>
            <a:spLocks noGrp="1" noChangeArrowheads="1"/>
          </p:cNvSpPr>
          <p:nvPr>
            <p:ph type="body" sz="half" idx="2"/>
          </p:nvPr>
        </p:nvSpPr>
        <p:spPr>
          <a:xfrm>
            <a:off x="4572000" y="1371600"/>
            <a:ext cx="4267200" cy="4114800"/>
          </a:xfrm>
        </p:spPr>
        <p:txBody>
          <a:bodyPr/>
          <a:lstStyle/>
          <a:p>
            <a:pPr eaLnBrk="1" hangingPunct="1"/>
            <a:r>
              <a:rPr lang="en-US" sz="2800" smtClean="0"/>
              <a:t>Ray parallel to axis refracts as if it comes from the first focus.</a:t>
            </a:r>
          </a:p>
          <a:p>
            <a:pPr eaLnBrk="1" hangingPunct="1"/>
            <a:r>
              <a:rPr lang="en-US" sz="2800" smtClean="0"/>
              <a:t>Ray which lines up with second focus refracts parallel to axis.</a:t>
            </a:r>
          </a:p>
          <a:p>
            <a:pPr eaLnBrk="1" hangingPunct="1"/>
            <a:r>
              <a:rPr lang="en-US" sz="2800" smtClean="0"/>
              <a:t>Ray through center of lens doesn’t bend.</a:t>
            </a:r>
          </a:p>
        </p:txBody>
      </p:sp>
      <p:pic>
        <p:nvPicPr>
          <p:cNvPr id="27652" name="Picture 7" descr="ray diagram"/>
          <p:cNvPicPr>
            <a:picLocks noGrp="1" noChangeAspect="1" noChangeArrowheads="1"/>
          </p:cNvPicPr>
          <p:nvPr>
            <p:ph type="clipArt" sz="half" idx="1"/>
          </p:nvPr>
        </p:nvPicPr>
        <p:blipFill>
          <a:blip r:embed="rId3">
            <a:extLst>
              <a:ext uri="{28A0092B-C50C-407E-A947-70E740481C1C}">
                <a14:useLocalDpi xmlns:a14="http://schemas.microsoft.com/office/drawing/2010/main" val="0"/>
              </a:ext>
            </a:extLst>
          </a:blip>
          <a:srcRect/>
          <a:stretch>
            <a:fillRect/>
          </a:stretch>
        </p:blipFill>
        <p:spPr>
          <a:xfrm>
            <a:off x="304800" y="914400"/>
            <a:ext cx="3810000" cy="2679700"/>
          </a:xfrm>
          <a:noFill/>
        </p:spPr>
      </p:pic>
      <p:pic>
        <p:nvPicPr>
          <p:cNvPr id="27653" name="Picture 9" descr="ray diagra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3581400"/>
            <a:ext cx="3886200" cy="300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2361042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686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686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686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7"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228600" y="304800"/>
            <a:ext cx="8534400" cy="762000"/>
          </a:xfrm>
        </p:spPr>
        <p:txBody>
          <a:bodyPr/>
          <a:lstStyle/>
          <a:p>
            <a:pPr eaLnBrk="1" hangingPunct="1">
              <a:defRPr/>
            </a:pPr>
            <a:r>
              <a:rPr lang="en-US" dirty="0" smtClean="0"/>
              <a:t>Image Formed by Concave Lens</a:t>
            </a:r>
          </a:p>
        </p:txBody>
      </p:sp>
      <p:sp>
        <p:nvSpPr>
          <p:cNvPr id="37891" name="Rectangle 4"/>
          <p:cNvSpPr>
            <a:spLocks noGrp="1" noChangeArrowheads="1"/>
          </p:cNvSpPr>
          <p:nvPr>
            <p:ph type="body" sz="half" idx="2"/>
          </p:nvPr>
        </p:nvSpPr>
        <p:spPr>
          <a:xfrm>
            <a:off x="1981200" y="3733800"/>
            <a:ext cx="4267200" cy="2590800"/>
          </a:xfrm>
        </p:spPr>
        <p:txBody>
          <a:bodyPr/>
          <a:lstStyle/>
          <a:p>
            <a:pPr eaLnBrk="1" hangingPunct="1"/>
            <a:r>
              <a:rPr lang="en-US" sz="3600" b="1" smtClean="0"/>
              <a:t>Image is always</a:t>
            </a:r>
          </a:p>
          <a:p>
            <a:pPr lvl="1" eaLnBrk="1" hangingPunct="1"/>
            <a:r>
              <a:rPr lang="en-US" sz="3200" b="1" smtClean="0"/>
              <a:t>Virtual</a:t>
            </a:r>
          </a:p>
          <a:p>
            <a:pPr lvl="1" eaLnBrk="1" hangingPunct="1"/>
            <a:r>
              <a:rPr lang="en-US" sz="3200" b="1" smtClean="0"/>
              <a:t>Upright</a:t>
            </a:r>
          </a:p>
          <a:p>
            <a:pPr lvl="1" eaLnBrk="1" hangingPunct="1"/>
            <a:r>
              <a:rPr lang="en-US" sz="3200" b="1" smtClean="0"/>
              <a:t>Reduced</a:t>
            </a:r>
          </a:p>
        </p:txBody>
      </p:sp>
      <p:pic>
        <p:nvPicPr>
          <p:cNvPr id="28676" name="Picture 7" descr="ray diagrams"/>
          <p:cNvPicPr>
            <a:picLocks noGrp="1" noChangeAspect="1" noChangeArrowheads="1"/>
          </p:cNvPicPr>
          <p:nvPr>
            <p:ph type="clipArt" sz="half" idx="1"/>
          </p:nvPr>
        </p:nvPicPr>
        <p:blipFill>
          <a:blip r:embed="rId3">
            <a:extLst>
              <a:ext uri="{28A0092B-C50C-407E-A947-70E740481C1C}">
                <a14:useLocalDpi xmlns:a14="http://schemas.microsoft.com/office/drawing/2010/main" val="0"/>
              </a:ext>
            </a:extLst>
          </a:blip>
          <a:srcRect/>
          <a:stretch>
            <a:fillRect/>
          </a:stretch>
        </p:blipFill>
        <p:spPr>
          <a:xfrm>
            <a:off x="609600" y="1601788"/>
            <a:ext cx="7924800" cy="1671637"/>
          </a:xfrm>
          <a:noFill/>
        </p:spPr>
      </p:pic>
    </p:spTree>
    <p:extLst>
      <p:ext uri="{BB962C8B-B14F-4D97-AF65-F5344CB8AC3E}">
        <p14:creationId xmlns:p14="http://schemas.microsoft.com/office/powerpoint/2010/main" val="290397603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789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7891">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7891">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789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1" grpId="0" build="p" bldLvl="2"/>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8" descr="lightrefraction"/>
          <p:cNvPicPr>
            <a:picLocks noGrp="1" noChangeAspect="1" noChangeArrowheads="1"/>
          </p:cNvPicPr>
          <p:nvPr>
            <p:ph type="clipArt" sz="half" idx="1"/>
          </p:nvPr>
        </p:nvPicPr>
        <p:blipFill>
          <a:blip r:embed="rId3">
            <a:extLst>
              <a:ext uri="{28A0092B-C50C-407E-A947-70E740481C1C}">
                <a14:useLocalDpi xmlns:a14="http://schemas.microsoft.com/office/drawing/2010/main" val="0"/>
              </a:ext>
            </a:extLst>
          </a:blip>
          <a:srcRect/>
          <a:stretch>
            <a:fillRect/>
          </a:stretch>
        </p:blipFill>
        <p:spPr>
          <a:xfrm>
            <a:off x="152400" y="304800"/>
            <a:ext cx="3886200" cy="2590800"/>
          </a:xfrm>
          <a:noFill/>
        </p:spPr>
      </p:pic>
      <p:sp>
        <p:nvSpPr>
          <p:cNvPr id="22531" name="Rectangle 2"/>
          <p:cNvSpPr>
            <a:spLocks noGrp="1" noChangeArrowheads="1"/>
          </p:cNvSpPr>
          <p:nvPr>
            <p:ph type="title"/>
          </p:nvPr>
        </p:nvSpPr>
        <p:spPr>
          <a:xfrm>
            <a:off x="533400" y="304800"/>
            <a:ext cx="7772400" cy="1143000"/>
          </a:xfrm>
        </p:spPr>
        <p:txBody>
          <a:bodyPr/>
          <a:lstStyle/>
          <a:p>
            <a:pPr eaLnBrk="1" hangingPunct="1"/>
            <a:r>
              <a:rPr lang="en-US" b="1" smtClean="0">
                <a:solidFill>
                  <a:srgbClr val="666666"/>
                </a:solidFill>
                <a:latin typeface="Verdana" pitchFamily="34" charset="0"/>
              </a:rPr>
              <a:t/>
            </a:r>
            <a:br>
              <a:rPr lang="en-US" b="1" smtClean="0">
                <a:solidFill>
                  <a:srgbClr val="666666"/>
                </a:solidFill>
                <a:latin typeface="Verdana" pitchFamily="34" charset="0"/>
              </a:rPr>
            </a:br>
            <a:endParaRPr lang="en-US" b="1" smtClean="0">
              <a:solidFill>
                <a:srgbClr val="666666"/>
              </a:solidFill>
              <a:latin typeface="Verdana" pitchFamily="34" charset="0"/>
            </a:endParaRPr>
          </a:p>
        </p:txBody>
      </p:sp>
      <p:sp>
        <p:nvSpPr>
          <p:cNvPr id="22532" name="Rectangle 4"/>
          <p:cNvSpPr>
            <a:spLocks noGrp="1" noChangeArrowheads="1"/>
          </p:cNvSpPr>
          <p:nvPr>
            <p:ph type="body" sz="half" idx="2"/>
          </p:nvPr>
        </p:nvSpPr>
        <p:spPr>
          <a:xfrm>
            <a:off x="304800" y="3048000"/>
            <a:ext cx="8610600" cy="3581400"/>
          </a:xfrm>
        </p:spPr>
        <p:txBody>
          <a:bodyPr/>
          <a:lstStyle/>
          <a:p>
            <a:pPr eaLnBrk="1" hangingPunct="1">
              <a:buClr>
                <a:schemeClr val="tx1"/>
              </a:buClr>
            </a:pPr>
            <a:r>
              <a:rPr lang="en-US" smtClean="0">
                <a:latin typeface="Comic Sans MS" pitchFamily="66" charset="0"/>
              </a:rPr>
              <a:t>A ray of light crossing the boundary from a fast medium to a slow medium bends toward the normal. </a:t>
            </a:r>
            <a:r>
              <a:rPr lang="en-US" b="1" smtClean="0">
                <a:latin typeface="Comic Sans MS" pitchFamily="66" charset="0"/>
              </a:rPr>
              <a:t>(FST)</a:t>
            </a:r>
            <a:endParaRPr lang="en-US" smtClean="0">
              <a:latin typeface="Comic Sans MS" pitchFamily="66" charset="0"/>
            </a:endParaRPr>
          </a:p>
          <a:p>
            <a:pPr eaLnBrk="1" hangingPunct="1">
              <a:buFont typeface="Wingdings" pitchFamily="2" charset="2"/>
              <a:buNone/>
            </a:pPr>
            <a:endParaRPr lang="en-US" smtClean="0">
              <a:latin typeface="Comic Sans MS" pitchFamily="66" charset="0"/>
            </a:endParaRPr>
          </a:p>
          <a:p>
            <a:pPr eaLnBrk="1" hangingPunct="1">
              <a:buClr>
                <a:schemeClr val="tx1"/>
              </a:buClr>
            </a:pPr>
            <a:r>
              <a:rPr lang="en-US" smtClean="0">
                <a:latin typeface="Comic Sans MS" pitchFamily="66" charset="0"/>
              </a:rPr>
              <a:t>A ray of light crossing the boundary from a slow medium to a fast medium bends away from the normal. </a:t>
            </a:r>
            <a:r>
              <a:rPr lang="en-US" b="1" smtClean="0">
                <a:latin typeface="Comic Sans MS" pitchFamily="66" charset="0"/>
              </a:rPr>
              <a:t>(SFA)</a:t>
            </a:r>
            <a:endParaRPr lang="en-US" smtClean="0">
              <a:latin typeface="Comic Sans MS" pitchFamily="66" charset="0"/>
            </a:endParaRPr>
          </a:p>
          <a:p>
            <a:pPr eaLnBrk="1" hangingPunct="1">
              <a:buFont typeface="Wingdings" pitchFamily="2" charset="2"/>
              <a:buNone/>
            </a:pPr>
            <a:endParaRPr lang="en-US" smtClean="0">
              <a:latin typeface="Comic Sans MS" pitchFamily="66" charset="0"/>
            </a:endParaRPr>
          </a:p>
        </p:txBody>
      </p:sp>
      <p:sp>
        <p:nvSpPr>
          <p:cNvPr id="22533" name="Rectangle 5"/>
          <p:cNvSpPr>
            <a:spLocks noChangeArrowheads="1"/>
          </p:cNvSpPr>
          <p:nvPr/>
        </p:nvSpPr>
        <p:spPr bwMode="auto">
          <a:xfrm>
            <a:off x="3124200" y="304800"/>
            <a:ext cx="50292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4400" b="1">
                <a:solidFill>
                  <a:schemeClr val="folHlink"/>
                </a:solidFill>
                <a:latin typeface="Verdana" pitchFamily="34" charset="0"/>
              </a:rPr>
              <a:t>FST &amp; SFA</a:t>
            </a:r>
          </a:p>
        </p:txBody>
      </p:sp>
    </p:spTree>
    <p:custDataLst>
      <p:tags r:id="rId1"/>
    </p:custDataLst>
    <p:extLst>
      <p:ext uri="{BB962C8B-B14F-4D97-AF65-F5344CB8AC3E}">
        <p14:creationId xmlns:p14="http://schemas.microsoft.com/office/powerpoint/2010/main" val="318484076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685800" y="533400"/>
            <a:ext cx="7772400" cy="838200"/>
          </a:xfrm>
        </p:spPr>
        <p:txBody>
          <a:bodyPr/>
          <a:lstStyle/>
          <a:p>
            <a:pPr eaLnBrk="1" hangingPunct="1">
              <a:defRPr/>
            </a:pPr>
            <a:r>
              <a:rPr lang="en-US" smtClean="0"/>
              <a:t>Concave Lens Image Distance</a:t>
            </a:r>
          </a:p>
        </p:txBody>
      </p:sp>
      <p:sp>
        <p:nvSpPr>
          <p:cNvPr id="29699" name="Rectangle 4"/>
          <p:cNvSpPr>
            <a:spLocks noGrp="1" noChangeArrowheads="1"/>
          </p:cNvSpPr>
          <p:nvPr>
            <p:ph type="body" sz="half" idx="2"/>
          </p:nvPr>
        </p:nvSpPr>
        <p:spPr>
          <a:xfrm>
            <a:off x="4648200" y="2743200"/>
            <a:ext cx="4495800" cy="2286000"/>
          </a:xfrm>
        </p:spPr>
        <p:txBody>
          <a:bodyPr/>
          <a:lstStyle/>
          <a:p>
            <a:pPr eaLnBrk="1" hangingPunct="1"/>
            <a:r>
              <a:rPr lang="en-US" sz="2800" smtClean="0"/>
              <a:t>As object distance decreases</a:t>
            </a:r>
          </a:p>
          <a:p>
            <a:pPr lvl="1" eaLnBrk="1" hangingPunct="1"/>
            <a:r>
              <a:rPr lang="en-US" sz="2400" b="1" smtClean="0"/>
              <a:t>Image distance decreases</a:t>
            </a:r>
          </a:p>
          <a:p>
            <a:pPr lvl="1" eaLnBrk="1" hangingPunct="1"/>
            <a:r>
              <a:rPr lang="en-US" sz="2400" b="1" smtClean="0"/>
              <a:t>Image size increases</a:t>
            </a:r>
          </a:p>
        </p:txBody>
      </p:sp>
      <p:pic>
        <p:nvPicPr>
          <p:cNvPr id="29700" name="Picture 7" descr="diagram"/>
          <p:cNvPicPr>
            <a:picLocks noGrp="1" noChangeAspect="1" noChangeArrowheads="1"/>
          </p:cNvPicPr>
          <p:nvPr>
            <p:ph type="clipArt" sz="half" idx="1"/>
          </p:nvPr>
        </p:nvPicPr>
        <p:blipFill>
          <a:blip r:embed="rId3">
            <a:extLst>
              <a:ext uri="{28A0092B-C50C-407E-A947-70E740481C1C}">
                <a14:useLocalDpi xmlns:a14="http://schemas.microsoft.com/office/drawing/2010/main" val="0"/>
              </a:ext>
            </a:extLst>
          </a:blip>
          <a:srcRect/>
          <a:stretch>
            <a:fillRect/>
          </a:stretch>
        </p:blipFill>
        <p:spPr>
          <a:xfrm>
            <a:off x="152400" y="2514600"/>
            <a:ext cx="4495800" cy="2697163"/>
          </a:xfrm>
          <a:noFill/>
        </p:spPr>
      </p:pic>
    </p:spTree>
    <p:extLst>
      <p:ext uri="{BB962C8B-B14F-4D97-AF65-F5344CB8AC3E}">
        <p14:creationId xmlns:p14="http://schemas.microsoft.com/office/powerpoint/2010/main" val="275052030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685800" y="381000"/>
            <a:ext cx="7772400" cy="914400"/>
          </a:xfrm>
        </p:spPr>
        <p:txBody>
          <a:bodyPr/>
          <a:lstStyle/>
          <a:p>
            <a:pPr eaLnBrk="1" hangingPunct="1">
              <a:defRPr/>
            </a:pPr>
            <a:r>
              <a:rPr lang="en-US" smtClean="0"/>
              <a:t>Image Characteristics</a:t>
            </a:r>
          </a:p>
        </p:txBody>
      </p:sp>
      <p:sp>
        <p:nvSpPr>
          <p:cNvPr id="17412" name="Rectangle 4"/>
          <p:cNvSpPr>
            <a:spLocks noGrp="1" noChangeArrowheads="1"/>
          </p:cNvSpPr>
          <p:nvPr>
            <p:ph type="body" sz="half" idx="2"/>
          </p:nvPr>
        </p:nvSpPr>
        <p:spPr>
          <a:xfrm>
            <a:off x="609600" y="1676400"/>
            <a:ext cx="7848600" cy="4419600"/>
          </a:xfrm>
        </p:spPr>
        <p:txBody>
          <a:bodyPr/>
          <a:lstStyle/>
          <a:p>
            <a:pPr eaLnBrk="1" hangingPunct="1">
              <a:lnSpc>
                <a:spcPct val="90000"/>
              </a:lnSpc>
            </a:pPr>
            <a:r>
              <a:rPr lang="en-US" sz="2800" smtClean="0"/>
              <a:t>CONVEX LENS – IMAGE DEPENDS ON OBJECT POSITION</a:t>
            </a:r>
          </a:p>
          <a:p>
            <a:pPr lvl="1" eaLnBrk="1" hangingPunct="1">
              <a:lnSpc>
                <a:spcPct val="90000"/>
              </a:lnSpc>
            </a:pPr>
            <a:r>
              <a:rPr lang="en-US" sz="2400" smtClean="0"/>
              <a:t>Beyond F:  Real; Inverted; Enlarged, Reduced, or Same Size</a:t>
            </a:r>
          </a:p>
          <a:p>
            <a:pPr lvl="1" eaLnBrk="1" hangingPunct="1">
              <a:lnSpc>
                <a:spcPct val="90000"/>
              </a:lnSpc>
            </a:pPr>
            <a:r>
              <a:rPr lang="en-US" sz="2400" smtClean="0"/>
              <a:t>Closer than F:  Virtual, Upright, Enlarged</a:t>
            </a:r>
          </a:p>
          <a:p>
            <a:pPr lvl="1" eaLnBrk="1" hangingPunct="1">
              <a:lnSpc>
                <a:spcPct val="90000"/>
              </a:lnSpc>
            </a:pPr>
            <a:r>
              <a:rPr lang="en-US" sz="2400" smtClean="0"/>
              <a:t>At F:  NO IMAGE</a:t>
            </a:r>
          </a:p>
          <a:p>
            <a:pPr lvl="1" eaLnBrk="1" hangingPunct="1">
              <a:lnSpc>
                <a:spcPct val="90000"/>
              </a:lnSpc>
            </a:pPr>
            <a:endParaRPr lang="en-US" sz="2400" smtClean="0"/>
          </a:p>
          <a:p>
            <a:pPr eaLnBrk="1" hangingPunct="1">
              <a:lnSpc>
                <a:spcPct val="90000"/>
              </a:lnSpc>
            </a:pPr>
            <a:r>
              <a:rPr lang="en-US" sz="2800" smtClean="0"/>
              <a:t>CONCAVE LENS – IMAGE ALWAYS SAME</a:t>
            </a:r>
          </a:p>
          <a:p>
            <a:pPr lvl="1" eaLnBrk="1" hangingPunct="1">
              <a:lnSpc>
                <a:spcPct val="90000"/>
              </a:lnSpc>
            </a:pPr>
            <a:r>
              <a:rPr lang="en-US" sz="2400" smtClean="0"/>
              <a:t>Virtual</a:t>
            </a:r>
          </a:p>
          <a:p>
            <a:pPr lvl="1" eaLnBrk="1" hangingPunct="1">
              <a:lnSpc>
                <a:spcPct val="90000"/>
              </a:lnSpc>
            </a:pPr>
            <a:r>
              <a:rPr lang="en-US" sz="2400" smtClean="0"/>
              <a:t>Upright</a:t>
            </a:r>
          </a:p>
          <a:p>
            <a:pPr lvl="1" eaLnBrk="1" hangingPunct="1">
              <a:lnSpc>
                <a:spcPct val="90000"/>
              </a:lnSpc>
            </a:pPr>
            <a:r>
              <a:rPr lang="en-US" sz="2400" smtClean="0"/>
              <a:t>Reduced</a:t>
            </a:r>
          </a:p>
        </p:txBody>
      </p:sp>
    </p:spTree>
    <p:extLst>
      <p:ext uri="{BB962C8B-B14F-4D97-AF65-F5344CB8AC3E}">
        <p14:creationId xmlns:p14="http://schemas.microsoft.com/office/powerpoint/2010/main" val="6738311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7412">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7412">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7412">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7412">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7412">
                                            <p:txEl>
                                              <p:pRg st="5" end="5"/>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17412">
                                            <p:txEl>
                                              <p:pRg st="6" end="6"/>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17412">
                                            <p:txEl>
                                              <p:pRg st="7" end="7"/>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1741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534400" cy="990600"/>
          </a:xfrm>
        </p:spPr>
        <p:txBody>
          <a:bodyPr/>
          <a:lstStyle/>
          <a:p>
            <a:pPr>
              <a:defRPr/>
            </a:pPr>
            <a:r>
              <a:rPr lang="en-US" dirty="0" smtClean="0"/>
              <a:t>Lens Equations</a:t>
            </a:r>
            <a:endParaRPr lang="en-US" dirty="0"/>
          </a:p>
        </p:txBody>
      </p:sp>
      <p:sp>
        <p:nvSpPr>
          <p:cNvPr id="3077" name="Text Placeholder 3"/>
          <p:cNvSpPr>
            <a:spLocks noGrp="1"/>
          </p:cNvSpPr>
          <p:nvPr>
            <p:ph type="body" sz="half" idx="2"/>
          </p:nvPr>
        </p:nvSpPr>
        <p:spPr>
          <a:xfrm>
            <a:off x="3429000" y="3352800"/>
            <a:ext cx="5715000" cy="2819400"/>
          </a:xfrm>
        </p:spPr>
        <p:txBody>
          <a:bodyPr/>
          <a:lstStyle/>
          <a:p>
            <a:r>
              <a:rPr lang="en-US" sz="2800" smtClean="0"/>
              <a:t>convex: f &gt; 0; concave: f &lt; 0 </a:t>
            </a:r>
          </a:p>
          <a:p>
            <a:r>
              <a:rPr lang="en-US" sz="2800" smtClean="0"/>
              <a:t>d</a:t>
            </a:r>
            <a:r>
              <a:rPr lang="en-US" sz="2800" baseline="-25000" smtClean="0"/>
              <a:t>o</a:t>
            </a:r>
            <a:r>
              <a:rPr lang="en-US" sz="2800" smtClean="0"/>
              <a:t> &gt; 0 if object on left of lens </a:t>
            </a:r>
          </a:p>
          <a:p>
            <a:r>
              <a:rPr lang="en-US" sz="2800" smtClean="0"/>
              <a:t>d</a:t>
            </a:r>
            <a:r>
              <a:rPr lang="en-US" sz="2800" baseline="-25000" smtClean="0"/>
              <a:t>i</a:t>
            </a:r>
            <a:r>
              <a:rPr lang="en-US" sz="2800" smtClean="0"/>
              <a:t> &gt; 0 if image on right of lens otherwise d</a:t>
            </a:r>
            <a:r>
              <a:rPr lang="en-US" sz="2800" baseline="-25000" smtClean="0"/>
              <a:t>i</a:t>
            </a:r>
            <a:r>
              <a:rPr lang="en-US" sz="2800" smtClean="0"/>
              <a:t> &lt; 0 </a:t>
            </a:r>
          </a:p>
          <a:p>
            <a:r>
              <a:rPr lang="en-US" sz="2800" smtClean="0"/>
              <a:t>h</a:t>
            </a:r>
            <a:r>
              <a:rPr lang="en-US" sz="2800" baseline="-25000" smtClean="0"/>
              <a:t>o</a:t>
            </a:r>
            <a:r>
              <a:rPr lang="en-US" sz="2800" smtClean="0"/>
              <a:t> &amp; h</a:t>
            </a:r>
            <a:r>
              <a:rPr lang="en-US" sz="2800" baseline="-25000" smtClean="0"/>
              <a:t>i </a:t>
            </a:r>
            <a:r>
              <a:rPr lang="en-US" sz="2800" smtClean="0"/>
              <a:t>are positive if above principal axis; negative below</a:t>
            </a:r>
          </a:p>
          <a:p>
            <a:endParaRPr lang="en-US" sz="2800" smtClean="0"/>
          </a:p>
        </p:txBody>
      </p:sp>
      <p:pic>
        <p:nvPicPr>
          <p:cNvPr id="307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990600"/>
            <a:ext cx="3900488"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074" name="Object 3"/>
          <p:cNvGraphicFramePr>
            <a:graphicFrameLocks noChangeAspect="1"/>
          </p:cNvGraphicFramePr>
          <p:nvPr/>
        </p:nvGraphicFramePr>
        <p:xfrm>
          <a:off x="381000" y="3213100"/>
          <a:ext cx="2895600" cy="1587500"/>
        </p:xfrm>
        <a:graphic>
          <a:graphicData uri="http://schemas.openxmlformats.org/presentationml/2006/ole">
            <mc:AlternateContent xmlns:mc="http://schemas.openxmlformats.org/markup-compatibility/2006">
              <mc:Choice xmlns:v="urn:schemas-microsoft-com:vml" Requires="v">
                <p:oleObj spid="_x0000_s62500" name="Equation" r:id="rId4" imgW="787320" imgH="431640" progId="Equation.DSMT4">
                  <p:embed/>
                </p:oleObj>
              </mc:Choice>
              <mc:Fallback>
                <p:oleObj name="Equation" r:id="rId4" imgW="787320" imgH="43164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000" y="3213100"/>
                        <a:ext cx="2895600" cy="1587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075" name="Object 4"/>
          <p:cNvGraphicFramePr>
            <a:graphicFrameLocks noChangeAspect="1"/>
          </p:cNvGraphicFramePr>
          <p:nvPr/>
        </p:nvGraphicFramePr>
        <p:xfrm>
          <a:off x="85725" y="5018088"/>
          <a:ext cx="3343275" cy="1535112"/>
        </p:xfrm>
        <a:graphic>
          <a:graphicData uri="http://schemas.openxmlformats.org/presentationml/2006/ole">
            <mc:AlternateContent xmlns:mc="http://schemas.openxmlformats.org/markup-compatibility/2006">
              <mc:Choice xmlns:v="urn:schemas-microsoft-com:vml" Requires="v">
                <p:oleObj spid="_x0000_s62501" name="Equation" r:id="rId6" imgW="939600" imgH="431640" progId="Equation.DSMT4">
                  <p:embed/>
                </p:oleObj>
              </mc:Choice>
              <mc:Fallback>
                <p:oleObj name="Equation" r:id="rId6" imgW="939600" imgH="43164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5725" y="5018088"/>
                        <a:ext cx="3343275" cy="15351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3079"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953000" y="990600"/>
            <a:ext cx="3440113"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80" name="TextBox 8"/>
          <p:cNvSpPr txBox="1">
            <a:spLocks noChangeArrowheads="1"/>
          </p:cNvSpPr>
          <p:nvPr/>
        </p:nvSpPr>
        <p:spPr bwMode="auto">
          <a:xfrm>
            <a:off x="5791200" y="1143000"/>
            <a:ext cx="3984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2000">
                <a:solidFill>
                  <a:schemeClr val="bg2"/>
                </a:solidFill>
              </a:rPr>
              <a:t>d</a:t>
            </a:r>
            <a:r>
              <a:rPr lang="en-US" sz="2000" baseline="-25000">
                <a:solidFill>
                  <a:schemeClr val="bg2"/>
                </a:solidFill>
              </a:rPr>
              <a:t>o</a:t>
            </a:r>
            <a:endParaRPr lang="en-US" sz="2000">
              <a:solidFill>
                <a:schemeClr val="bg2"/>
              </a:solidFill>
            </a:endParaRPr>
          </a:p>
        </p:txBody>
      </p:sp>
      <p:sp>
        <p:nvSpPr>
          <p:cNvPr id="3081" name="TextBox 9"/>
          <p:cNvSpPr txBox="1">
            <a:spLocks noChangeArrowheads="1"/>
          </p:cNvSpPr>
          <p:nvPr/>
        </p:nvSpPr>
        <p:spPr bwMode="auto">
          <a:xfrm>
            <a:off x="6270625" y="2144713"/>
            <a:ext cx="3603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2000">
                <a:solidFill>
                  <a:schemeClr val="bg2"/>
                </a:solidFill>
              </a:rPr>
              <a:t>d</a:t>
            </a:r>
            <a:r>
              <a:rPr lang="en-US" sz="2000" baseline="-25000">
                <a:solidFill>
                  <a:schemeClr val="bg2"/>
                </a:solidFill>
              </a:rPr>
              <a:t>i</a:t>
            </a:r>
            <a:endParaRPr lang="en-US" sz="2000">
              <a:solidFill>
                <a:schemeClr val="bg2"/>
              </a:solidFill>
            </a:endParaRPr>
          </a:p>
        </p:txBody>
      </p:sp>
      <p:cxnSp>
        <p:nvCxnSpPr>
          <p:cNvPr id="3082" name="Straight Arrow Connector 11"/>
          <p:cNvCxnSpPr>
            <a:cxnSpLocks noChangeShapeType="1"/>
          </p:cNvCxnSpPr>
          <p:nvPr/>
        </p:nvCxnSpPr>
        <p:spPr bwMode="auto">
          <a:xfrm>
            <a:off x="5410200" y="1600200"/>
            <a:ext cx="1295400" cy="1588"/>
          </a:xfrm>
          <a:prstGeom prst="straightConnector1">
            <a:avLst/>
          </a:prstGeom>
          <a:noFill/>
          <a:ln w="15875" algn="ctr">
            <a:solidFill>
              <a:schemeClr val="bg2"/>
            </a:solidFill>
            <a:round/>
            <a:headEnd type="arrow" w="med" len="med"/>
            <a:tailEnd type="arrow" w="med" len="med"/>
          </a:ln>
        </p:spPr>
      </p:cxnSp>
    </p:spTree>
    <p:extLst>
      <p:ext uri="{BB962C8B-B14F-4D97-AF65-F5344CB8AC3E}">
        <p14:creationId xmlns:p14="http://schemas.microsoft.com/office/powerpoint/2010/main" val="34167656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p:txBody>
          <a:bodyPr rtlCol="0">
            <a:normAutofit fontScale="90000"/>
          </a:bodyPr>
          <a:lstStyle/>
          <a:p>
            <a:pPr algn="l" eaLnBrk="1" fontAlgn="auto" hangingPunct="1">
              <a:lnSpc>
                <a:spcPct val="90000"/>
              </a:lnSpc>
              <a:spcAft>
                <a:spcPts val="0"/>
              </a:spcAft>
              <a:defRPr/>
            </a:pPr>
            <a:r>
              <a:rPr lang="en-US" dirty="0" smtClean="0">
                <a:solidFill>
                  <a:schemeClr val="tx1"/>
                </a:solidFill>
              </a:rPr>
              <a:t>Which way should you move object so image is real and diminished?</a:t>
            </a:r>
            <a:endParaRPr lang="en-US" dirty="0">
              <a:solidFill>
                <a:schemeClr val="tx1"/>
              </a:solidFill>
            </a:endParaRPr>
          </a:p>
        </p:txBody>
      </p:sp>
      <p:graphicFrame>
        <p:nvGraphicFramePr>
          <p:cNvPr id="4" name="TPChart"/>
          <p:cNvGraphicFramePr>
            <a:graphicFrameLocks noChangeAspect="1"/>
          </p:cNvGraphicFramePr>
          <p:nvPr>
            <p:custDataLst>
              <p:tags r:id="rId3"/>
            </p:custDataLst>
            <p:extLst>
              <p:ext uri="{D42A27DB-BD31-4B8C-83A1-F6EECF244321}">
                <p14:modId xmlns:p14="http://schemas.microsoft.com/office/powerpoint/2010/main" val="1874685476"/>
              </p:ext>
            </p:extLst>
          </p:nvPr>
        </p:nvGraphicFramePr>
        <p:xfrm>
          <a:off x="5715000" y="3008313"/>
          <a:ext cx="3365500" cy="3786187"/>
        </p:xfrm>
        <a:graphic>
          <a:graphicData uri="http://schemas.openxmlformats.org/presentationml/2006/ole">
            <mc:AlternateContent xmlns:mc="http://schemas.openxmlformats.org/markup-compatibility/2006">
              <mc:Choice xmlns:v="urn:schemas-microsoft-com:vml" Requires="v">
                <p:oleObj spid="_x0000_s8232" name="Chart" r:id="rId6" imgW="4572000" imgH="5143500" progId="MSGraph.Chart.8">
                  <p:embed followColorScheme="full"/>
                </p:oleObj>
              </mc:Choice>
              <mc:Fallback>
                <p:oleObj name="Chart" r:id="rId6" imgW="4572000" imgH="5143500" progId="MSGraph.Chart.8">
                  <p:embed followColorScheme="full"/>
                  <p:pic>
                    <p:nvPicPr>
                      <p:cNvPr id="0" name="TPChart"/>
                      <p:cNvPicPr>
                        <a:picLocks noChangeAspect="1" noChangeArrowheads="1"/>
                      </p:cNvPicPr>
                      <p:nvPr/>
                    </p:nvPicPr>
                    <p:blipFill>
                      <a:blip r:embed="rId7"/>
                      <a:srcRect/>
                      <a:stretch>
                        <a:fillRect/>
                      </a:stretch>
                    </p:blipFill>
                    <p:spPr bwMode="auto">
                      <a:xfrm>
                        <a:off x="5715000" y="3008313"/>
                        <a:ext cx="3365500" cy="37861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196" name="TPAnswers"/>
          <p:cNvSpPr>
            <a:spLocks noGrp="1"/>
          </p:cNvSpPr>
          <p:nvPr>
            <p:ph type="body" idx="1"/>
            <p:custDataLst>
              <p:tags r:id="rId4"/>
            </p:custDataLst>
          </p:nvPr>
        </p:nvSpPr>
        <p:spPr>
          <a:xfrm>
            <a:off x="457200" y="1600200"/>
            <a:ext cx="5105400" cy="2971800"/>
          </a:xfrm>
        </p:spPr>
        <p:txBody>
          <a:bodyPr/>
          <a:lstStyle/>
          <a:p>
            <a:pPr marL="514350" indent="-514350" eaLnBrk="1" hangingPunct="1">
              <a:buFont typeface="Arial" charset="0"/>
              <a:buAutoNum type="arabicPeriod"/>
            </a:pPr>
            <a:r>
              <a:rPr lang="en-US" smtClean="0"/>
              <a:t>Closer to the lens</a:t>
            </a:r>
          </a:p>
          <a:p>
            <a:pPr marL="514350" indent="-514350" eaLnBrk="1" hangingPunct="1">
              <a:buFont typeface="Arial" charset="0"/>
              <a:buAutoNum type="arabicPeriod"/>
            </a:pPr>
            <a:r>
              <a:rPr lang="en-US" smtClean="0"/>
              <a:t>Farther from the lens</a:t>
            </a:r>
          </a:p>
          <a:p>
            <a:pPr marL="514350" indent="-514350" eaLnBrk="1" hangingPunct="1">
              <a:buFont typeface="Arial" charset="0"/>
              <a:buAutoNum type="arabicPeriod"/>
            </a:pPr>
            <a:r>
              <a:rPr lang="en-US" smtClean="0"/>
              <a:t>A converging lens can’t create a real, diminished image. </a:t>
            </a:r>
          </a:p>
        </p:txBody>
      </p:sp>
      <p:grpSp>
        <p:nvGrpSpPr>
          <p:cNvPr id="8197" name="Group 53"/>
          <p:cNvGrpSpPr>
            <a:grpSpLocks/>
          </p:cNvGrpSpPr>
          <p:nvPr/>
        </p:nvGrpSpPr>
        <p:grpSpPr bwMode="auto">
          <a:xfrm>
            <a:off x="609600" y="4502150"/>
            <a:ext cx="4113213" cy="1963738"/>
            <a:chOff x="2934" y="1401"/>
            <a:chExt cx="2591" cy="1237"/>
          </a:xfrm>
        </p:grpSpPr>
        <p:grpSp>
          <p:nvGrpSpPr>
            <p:cNvPr id="8198" name="Group 38"/>
            <p:cNvGrpSpPr>
              <a:grpSpLocks/>
            </p:cNvGrpSpPr>
            <p:nvPr/>
          </p:nvGrpSpPr>
          <p:grpSpPr bwMode="auto">
            <a:xfrm>
              <a:off x="3896" y="1401"/>
              <a:ext cx="330" cy="1237"/>
              <a:chOff x="720" y="2204"/>
              <a:chExt cx="853" cy="1476"/>
            </a:xfrm>
          </p:grpSpPr>
          <p:sp>
            <p:nvSpPr>
              <p:cNvPr id="8210" name="Arc 39"/>
              <p:cNvSpPr>
                <a:spLocks/>
              </p:cNvSpPr>
              <p:nvPr/>
            </p:nvSpPr>
            <p:spPr bwMode="auto">
              <a:xfrm flipH="1">
                <a:off x="908" y="2204"/>
                <a:ext cx="665" cy="1472"/>
              </a:xfrm>
              <a:custGeom>
                <a:avLst/>
                <a:gdLst>
                  <a:gd name="T0" fmla="*/ 0 w 21600"/>
                  <a:gd name="T1" fmla="*/ 0 h 32270"/>
                  <a:gd name="T2" fmla="*/ 0 w 21600"/>
                  <a:gd name="T3" fmla="*/ 3 h 32270"/>
                  <a:gd name="T4" fmla="*/ 0 w 21600"/>
                  <a:gd name="T5" fmla="*/ 2 h 32270"/>
                  <a:gd name="T6" fmla="*/ 0 60000 65536"/>
                  <a:gd name="T7" fmla="*/ 0 60000 65536"/>
                  <a:gd name="T8" fmla="*/ 0 60000 65536"/>
                  <a:gd name="T9" fmla="*/ 0 w 21600"/>
                  <a:gd name="T10" fmla="*/ 0 h 32270"/>
                  <a:gd name="T11" fmla="*/ 21600 w 21600"/>
                  <a:gd name="T12" fmla="*/ 32270 h 32270"/>
                </a:gdLst>
                <a:ahLst/>
                <a:cxnLst>
                  <a:cxn ang="T6">
                    <a:pos x="T0" y="T1"/>
                  </a:cxn>
                  <a:cxn ang="T7">
                    <a:pos x="T2" y="T3"/>
                  </a:cxn>
                  <a:cxn ang="T8">
                    <a:pos x="T4" y="T5"/>
                  </a:cxn>
                </a:cxnLst>
                <a:rect l="T9" t="T10" r="T11" b="T12"/>
                <a:pathLst>
                  <a:path w="21600" h="32270" fill="none" extrusionOk="0">
                    <a:moveTo>
                      <a:pt x="14246" y="-1"/>
                    </a:moveTo>
                    <a:cubicBezTo>
                      <a:pt x="18920" y="4101"/>
                      <a:pt x="21600" y="10017"/>
                      <a:pt x="21600" y="16236"/>
                    </a:cubicBezTo>
                    <a:cubicBezTo>
                      <a:pt x="21600" y="22348"/>
                      <a:pt x="19010" y="28174"/>
                      <a:pt x="14473" y="32270"/>
                    </a:cubicBezTo>
                  </a:path>
                  <a:path w="21600" h="32270" stroke="0" extrusionOk="0">
                    <a:moveTo>
                      <a:pt x="14246" y="-1"/>
                    </a:moveTo>
                    <a:cubicBezTo>
                      <a:pt x="18920" y="4101"/>
                      <a:pt x="21600" y="10017"/>
                      <a:pt x="21600" y="16236"/>
                    </a:cubicBezTo>
                    <a:cubicBezTo>
                      <a:pt x="21600" y="22348"/>
                      <a:pt x="19010" y="28174"/>
                      <a:pt x="14473" y="32270"/>
                    </a:cubicBezTo>
                    <a:lnTo>
                      <a:pt x="0" y="16236"/>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8211" name="Arc 40"/>
              <p:cNvSpPr>
                <a:spLocks/>
              </p:cNvSpPr>
              <p:nvPr/>
            </p:nvSpPr>
            <p:spPr bwMode="auto">
              <a:xfrm>
                <a:off x="720" y="2208"/>
                <a:ext cx="665" cy="1472"/>
              </a:xfrm>
              <a:custGeom>
                <a:avLst/>
                <a:gdLst>
                  <a:gd name="T0" fmla="*/ 0 w 21600"/>
                  <a:gd name="T1" fmla="*/ 0 h 32270"/>
                  <a:gd name="T2" fmla="*/ 0 w 21600"/>
                  <a:gd name="T3" fmla="*/ 3 h 32270"/>
                  <a:gd name="T4" fmla="*/ 0 w 21600"/>
                  <a:gd name="T5" fmla="*/ 2 h 32270"/>
                  <a:gd name="T6" fmla="*/ 0 60000 65536"/>
                  <a:gd name="T7" fmla="*/ 0 60000 65536"/>
                  <a:gd name="T8" fmla="*/ 0 60000 65536"/>
                  <a:gd name="T9" fmla="*/ 0 w 21600"/>
                  <a:gd name="T10" fmla="*/ 0 h 32270"/>
                  <a:gd name="T11" fmla="*/ 21600 w 21600"/>
                  <a:gd name="T12" fmla="*/ 32270 h 32270"/>
                </a:gdLst>
                <a:ahLst/>
                <a:cxnLst>
                  <a:cxn ang="T6">
                    <a:pos x="T0" y="T1"/>
                  </a:cxn>
                  <a:cxn ang="T7">
                    <a:pos x="T2" y="T3"/>
                  </a:cxn>
                  <a:cxn ang="T8">
                    <a:pos x="T4" y="T5"/>
                  </a:cxn>
                </a:cxnLst>
                <a:rect l="T9" t="T10" r="T11" b="T12"/>
                <a:pathLst>
                  <a:path w="21600" h="32270" fill="none" extrusionOk="0">
                    <a:moveTo>
                      <a:pt x="14246" y="-1"/>
                    </a:moveTo>
                    <a:cubicBezTo>
                      <a:pt x="18920" y="4101"/>
                      <a:pt x="21600" y="10017"/>
                      <a:pt x="21600" y="16236"/>
                    </a:cubicBezTo>
                    <a:cubicBezTo>
                      <a:pt x="21600" y="22348"/>
                      <a:pt x="19010" y="28174"/>
                      <a:pt x="14473" y="32270"/>
                    </a:cubicBezTo>
                  </a:path>
                  <a:path w="21600" h="32270" stroke="0" extrusionOk="0">
                    <a:moveTo>
                      <a:pt x="14246" y="-1"/>
                    </a:moveTo>
                    <a:cubicBezTo>
                      <a:pt x="18920" y="4101"/>
                      <a:pt x="21600" y="10017"/>
                      <a:pt x="21600" y="16236"/>
                    </a:cubicBezTo>
                    <a:cubicBezTo>
                      <a:pt x="21600" y="22348"/>
                      <a:pt x="19010" y="28174"/>
                      <a:pt x="14473" y="32270"/>
                    </a:cubicBezTo>
                    <a:lnTo>
                      <a:pt x="0" y="16236"/>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sp>
          <p:nvSpPr>
            <p:cNvPr id="8199" name="Line 41"/>
            <p:cNvSpPr>
              <a:spLocks noChangeShapeType="1"/>
            </p:cNvSpPr>
            <p:nvPr/>
          </p:nvSpPr>
          <p:spPr bwMode="auto">
            <a:xfrm>
              <a:off x="3034" y="2020"/>
              <a:ext cx="2491"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00" name="Oval 42"/>
            <p:cNvSpPr>
              <a:spLocks noChangeArrowheads="1"/>
            </p:cNvSpPr>
            <p:nvPr/>
          </p:nvSpPr>
          <p:spPr bwMode="auto">
            <a:xfrm>
              <a:off x="4570" y="1985"/>
              <a:ext cx="35" cy="57"/>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8201" name="Oval 43"/>
            <p:cNvSpPr>
              <a:spLocks noChangeArrowheads="1"/>
            </p:cNvSpPr>
            <p:nvPr/>
          </p:nvSpPr>
          <p:spPr bwMode="auto">
            <a:xfrm>
              <a:off x="3543" y="1997"/>
              <a:ext cx="35" cy="58"/>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8202" name="Text Box 45"/>
            <p:cNvSpPr txBox="1">
              <a:spLocks noChangeArrowheads="1"/>
            </p:cNvSpPr>
            <p:nvPr/>
          </p:nvSpPr>
          <p:spPr bwMode="auto">
            <a:xfrm>
              <a:off x="3523" y="2090"/>
              <a:ext cx="158"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1400">
                  <a:latin typeface="Calibri" pitchFamily="34" charset="0"/>
                </a:rPr>
                <a:t>F</a:t>
              </a:r>
            </a:p>
          </p:txBody>
        </p:sp>
        <p:sp>
          <p:nvSpPr>
            <p:cNvPr id="8203" name="Text Box 46"/>
            <p:cNvSpPr txBox="1">
              <a:spLocks noChangeArrowheads="1"/>
            </p:cNvSpPr>
            <p:nvPr/>
          </p:nvSpPr>
          <p:spPr bwMode="auto">
            <a:xfrm>
              <a:off x="4524" y="1742"/>
              <a:ext cx="157" cy="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1400">
                  <a:latin typeface="Calibri" pitchFamily="34" charset="0"/>
                </a:rPr>
                <a:t>F</a:t>
              </a:r>
            </a:p>
          </p:txBody>
        </p:sp>
        <p:sp>
          <p:nvSpPr>
            <p:cNvPr id="8204" name="Text Box 47"/>
            <p:cNvSpPr txBox="1">
              <a:spLocks noChangeArrowheads="1"/>
            </p:cNvSpPr>
            <p:nvPr/>
          </p:nvSpPr>
          <p:spPr bwMode="auto">
            <a:xfrm>
              <a:off x="2934" y="2044"/>
              <a:ext cx="644"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1400">
                  <a:latin typeface="Calibri" pitchFamily="34" charset="0"/>
                </a:rPr>
                <a:t>Object</a:t>
              </a:r>
            </a:p>
          </p:txBody>
        </p:sp>
        <p:sp>
          <p:nvSpPr>
            <p:cNvPr id="8205" name="Text Box 48"/>
            <p:cNvSpPr txBox="1">
              <a:spLocks noChangeArrowheads="1"/>
            </p:cNvSpPr>
            <p:nvPr/>
          </p:nvSpPr>
          <p:spPr bwMode="auto">
            <a:xfrm>
              <a:off x="4856" y="1812"/>
              <a:ext cx="544"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1400">
                  <a:latin typeface="Calibri" pitchFamily="34" charset="0"/>
                </a:rPr>
                <a:t>P.A.</a:t>
              </a:r>
            </a:p>
          </p:txBody>
        </p:sp>
        <p:grpSp>
          <p:nvGrpSpPr>
            <p:cNvPr id="8206" name="Group 49"/>
            <p:cNvGrpSpPr>
              <a:grpSpLocks/>
            </p:cNvGrpSpPr>
            <p:nvPr/>
          </p:nvGrpSpPr>
          <p:grpSpPr bwMode="auto">
            <a:xfrm>
              <a:off x="3233" y="1767"/>
              <a:ext cx="48" cy="256"/>
              <a:chOff x="1968" y="2448"/>
              <a:chExt cx="1200" cy="1200"/>
            </a:xfrm>
          </p:grpSpPr>
          <p:sp>
            <p:nvSpPr>
              <p:cNvPr id="8207" name="Rectangle 50"/>
              <p:cNvSpPr>
                <a:spLocks noChangeArrowheads="1"/>
              </p:cNvSpPr>
              <p:nvPr/>
            </p:nvSpPr>
            <p:spPr bwMode="auto">
              <a:xfrm>
                <a:off x="1968" y="2775"/>
                <a:ext cx="1161" cy="873"/>
              </a:xfrm>
              <a:prstGeom prst="rect">
                <a:avLst/>
              </a:prstGeom>
              <a:solidFill>
                <a:schemeClr val="hlink"/>
              </a:solidFill>
              <a:ln w="9525">
                <a:solidFill>
                  <a:schemeClr val="hlink"/>
                </a:solidFill>
                <a:miter lim="800000"/>
                <a:headEnd/>
                <a:tailEnd/>
              </a:ln>
            </p:spPr>
            <p:txBody>
              <a:bodyPr wrap="none" anchor="ctr"/>
              <a:lstStyle/>
              <a:p>
                <a:endParaRPr lang="en-US">
                  <a:latin typeface="Calibri" pitchFamily="34" charset="0"/>
                </a:endParaRPr>
              </a:p>
            </p:txBody>
          </p:sp>
          <p:sp>
            <p:nvSpPr>
              <p:cNvPr id="8208" name="Freeform 51"/>
              <p:cNvSpPr>
                <a:spLocks/>
              </p:cNvSpPr>
              <p:nvPr/>
            </p:nvSpPr>
            <p:spPr bwMode="auto">
              <a:xfrm>
                <a:off x="1968" y="2448"/>
                <a:ext cx="605" cy="327"/>
              </a:xfrm>
              <a:custGeom>
                <a:avLst/>
                <a:gdLst>
                  <a:gd name="T0" fmla="*/ 1430 w 256"/>
                  <a:gd name="T1" fmla="*/ 0 h 816"/>
                  <a:gd name="T2" fmla="*/ 893 w 256"/>
                  <a:gd name="T3" fmla="*/ 46 h 816"/>
                  <a:gd name="T4" fmla="*/ 90 w 256"/>
                  <a:gd name="T5" fmla="*/ 77 h 816"/>
                  <a:gd name="T6" fmla="*/ 357 w 256"/>
                  <a:gd name="T7" fmla="*/ 116 h 816"/>
                  <a:gd name="T8" fmla="*/ 1430 w 256"/>
                  <a:gd name="T9" fmla="*/ 131 h 816"/>
                  <a:gd name="T10" fmla="*/ 0 60000 65536"/>
                  <a:gd name="T11" fmla="*/ 0 60000 65536"/>
                  <a:gd name="T12" fmla="*/ 0 60000 65536"/>
                  <a:gd name="T13" fmla="*/ 0 60000 65536"/>
                  <a:gd name="T14" fmla="*/ 0 60000 65536"/>
                  <a:gd name="T15" fmla="*/ 0 w 256"/>
                  <a:gd name="T16" fmla="*/ 0 h 816"/>
                  <a:gd name="T17" fmla="*/ 256 w 256"/>
                  <a:gd name="T18" fmla="*/ 816 h 816"/>
                </a:gdLst>
                <a:ahLst/>
                <a:cxnLst>
                  <a:cxn ang="T10">
                    <a:pos x="T0" y="T1"/>
                  </a:cxn>
                  <a:cxn ang="T11">
                    <a:pos x="T2" y="T3"/>
                  </a:cxn>
                  <a:cxn ang="T12">
                    <a:pos x="T4" y="T5"/>
                  </a:cxn>
                  <a:cxn ang="T13">
                    <a:pos x="T6" y="T7"/>
                  </a:cxn>
                  <a:cxn ang="T14">
                    <a:pos x="T8" y="T9"/>
                  </a:cxn>
                </a:cxnLst>
                <a:rect l="T15" t="T16" r="T17" b="T18"/>
                <a:pathLst>
                  <a:path w="256" h="816">
                    <a:moveTo>
                      <a:pt x="256" y="0"/>
                    </a:moveTo>
                    <a:cubicBezTo>
                      <a:pt x="228" y="104"/>
                      <a:pt x="200" y="208"/>
                      <a:pt x="160" y="288"/>
                    </a:cubicBezTo>
                    <a:cubicBezTo>
                      <a:pt x="120" y="368"/>
                      <a:pt x="32" y="408"/>
                      <a:pt x="16" y="480"/>
                    </a:cubicBezTo>
                    <a:cubicBezTo>
                      <a:pt x="0" y="552"/>
                      <a:pt x="24" y="664"/>
                      <a:pt x="64" y="720"/>
                    </a:cubicBezTo>
                    <a:cubicBezTo>
                      <a:pt x="104" y="776"/>
                      <a:pt x="180" y="796"/>
                      <a:pt x="256" y="816"/>
                    </a:cubicBezTo>
                  </a:path>
                </a:pathLst>
              </a:custGeom>
              <a:solidFill>
                <a:schemeClr val="tx1"/>
              </a:solidFill>
              <a:ln w="9525">
                <a:solidFill>
                  <a:schemeClr val="tx1"/>
                </a:solidFill>
                <a:round/>
                <a:headEnd/>
                <a:tailEnd/>
              </a:ln>
            </p:spPr>
            <p:txBody>
              <a:bodyPr/>
              <a:lstStyle/>
              <a:p>
                <a:endParaRPr lang="en-US"/>
              </a:p>
            </p:txBody>
          </p:sp>
          <p:sp>
            <p:nvSpPr>
              <p:cNvPr id="8209" name="Freeform 52"/>
              <p:cNvSpPr>
                <a:spLocks/>
              </p:cNvSpPr>
              <p:nvPr/>
            </p:nvSpPr>
            <p:spPr bwMode="auto">
              <a:xfrm flipH="1">
                <a:off x="2544" y="2448"/>
                <a:ext cx="624" cy="327"/>
              </a:xfrm>
              <a:custGeom>
                <a:avLst/>
                <a:gdLst>
                  <a:gd name="T0" fmla="*/ 1521 w 256"/>
                  <a:gd name="T1" fmla="*/ 0 h 816"/>
                  <a:gd name="T2" fmla="*/ 951 w 256"/>
                  <a:gd name="T3" fmla="*/ 46 h 816"/>
                  <a:gd name="T4" fmla="*/ 95 w 256"/>
                  <a:gd name="T5" fmla="*/ 77 h 816"/>
                  <a:gd name="T6" fmla="*/ 380 w 256"/>
                  <a:gd name="T7" fmla="*/ 116 h 816"/>
                  <a:gd name="T8" fmla="*/ 1521 w 256"/>
                  <a:gd name="T9" fmla="*/ 131 h 816"/>
                  <a:gd name="T10" fmla="*/ 0 60000 65536"/>
                  <a:gd name="T11" fmla="*/ 0 60000 65536"/>
                  <a:gd name="T12" fmla="*/ 0 60000 65536"/>
                  <a:gd name="T13" fmla="*/ 0 60000 65536"/>
                  <a:gd name="T14" fmla="*/ 0 60000 65536"/>
                  <a:gd name="T15" fmla="*/ 0 w 256"/>
                  <a:gd name="T16" fmla="*/ 0 h 816"/>
                  <a:gd name="T17" fmla="*/ 256 w 256"/>
                  <a:gd name="T18" fmla="*/ 816 h 816"/>
                </a:gdLst>
                <a:ahLst/>
                <a:cxnLst>
                  <a:cxn ang="T10">
                    <a:pos x="T0" y="T1"/>
                  </a:cxn>
                  <a:cxn ang="T11">
                    <a:pos x="T2" y="T3"/>
                  </a:cxn>
                  <a:cxn ang="T12">
                    <a:pos x="T4" y="T5"/>
                  </a:cxn>
                  <a:cxn ang="T13">
                    <a:pos x="T6" y="T7"/>
                  </a:cxn>
                  <a:cxn ang="T14">
                    <a:pos x="T8" y="T9"/>
                  </a:cxn>
                </a:cxnLst>
                <a:rect l="T15" t="T16" r="T17" b="T18"/>
                <a:pathLst>
                  <a:path w="256" h="816">
                    <a:moveTo>
                      <a:pt x="256" y="0"/>
                    </a:moveTo>
                    <a:cubicBezTo>
                      <a:pt x="228" y="104"/>
                      <a:pt x="200" y="208"/>
                      <a:pt x="160" y="288"/>
                    </a:cubicBezTo>
                    <a:cubicBezTo>
                      <a:pt x="120" y="368"/>
                      <a:pt x="32" y="408"/>
                      <a:pt x="16" y="480"/>
                    </a:cubicBezTo>
                    <a:cubicBezTo>
                      <a:pt x="0" y="552"/>
                      <a:pt x="24" y="664"/>
                      <a:pt x="64" y="720"/>
                    </a:cubicBezTo>
                    <a:cubicBezTo>
                      <a:pt x="104" y="776"/>
                      <a:pt x="180" y="796"/>
                      <a:pt x="256" y="816"/>
                    </a:cubicBezTo>
                  </a:path>
                </a:pathLst>
              </a:custGeom>
              <a:solidFill>
                <a:schemeClr val="tx1"/>
              </a:solidFill>
              <a:ln w="9525">
                <a:solidFill>
                  <a:schemeClr val="tx1"/>
                </a:solidFill>
                <a:round/>
                <a:headEnd/>
                <a:tailEnd/>
              </a:ln>
            </p:spPr>
            <p:txBody>
              <a:bodyPr/>
              <a:lstStyle/>
              <a:p>
                <a:endParaRPr lang="en-US"/>
              </a:p>
            </p:txBody>
          </p:sp>
        </p:grpSp>
      </p:gr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repeatDur="0" restart="never"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4"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p:txBody>
          <a:bodyPr rtlCol="0">
            <a:normAutofit fontScale="90000"/>
          </a:bodyPr>
          <a:lstStyle/>
          <a:p>
            <a:pPr algn="l" eaLnBrk="1" fontAlgn="auto" hangingPunct="1">
              <a:lnSpc>
                <a:spcPct val="90000"/>
              </a:lnSpc>
              <a:spcAft>
                <a:spcPts val="0"/>
              </a:spcAft>
              <a:defRPr/>
            </a:pPr>
            <a:r>
              <a:rPr lang="en-US" dirty="0" smtClean="0">
                <a:solidFill>
                  <a:schemeClr val="tx1"/>
                </a:solidFill>
              </a:rPr>
              <a:t>Which way should you move object so image is real and diminished?</a:t>
            </a:r>
            <a:endParaRPr lang="en-US" dirty="0">
              <a:solidFill>
                <a:schemeClr val="tx1"/>
              </a:solidFill>
            </a:endParaRPr>
          </a:p>
        </p:txBody>
      </p:sp>
      <p:graphicFrame>
        <p:nvGraphicFramePr>
          <p:cNvPr id="4" name="TPChart"/>
          <p:cNvGraphicFramePr>
            <a:graphicFrameLocks noChangeAspect="1"/>
          </p:cNvGraphicFramePr>
          <p:nvPr>
            <p:custDataLst>
              <p:tags r:id="rId3"/>
            </p:custDataLst>
            <p:extLst>
              <p:ext uri="{D42A27DB-BD31-4B8C-83A1-F6EECF244321}">
                <p14:modId xmlns:p14="http://schemas.microsoft.com/office/powerpoint/2010/main" val="1390422476"/>
              </p:ext>
            </p:extLst>
          </p:nvPr>
        </p:nvGraphicFramePr>
        <p:xfrm>
          <a:off x="5715000" y="3008313"/>
          <a:ext cx="3365500" cy="3786187"/>
        </p:xfrm>
        <a:graphic>
          <a:graphicData uri="http://schemas.openxmlformats.org/presentationml/2006/ole">
            <mc:AlternateContent xmlns:mc="http://schemas.openxmlformats.org/markup-compatibility/2006">
              <mc:Choice xmlns:v="urn:schemas-microsoft-com:vml" Requires="v">
                <p:oleObj spid="_x0000_s9257" name="Chart" r:id="rId6" imgW="4572000" imgH="5143500" progId="MSGraph.Chart.8">
                  <p:embed followColorScheme="full"/>
                </p:oleObj>
              </mc:Choice>
              <mc:Fallback>
                <p:oleObj name="Chart" r:id="rId6" imgW="4572000" imgH="5143500" progId="MSGraph.Chart.8">
                  <p:embed followColorScheme="full"/>
                  <p:pic>
                    <p:nvPicPr>
                      <p:cNvPr id="0" name="TPChart"/>
                      <p:cNvPicPr>
                        <a:picLocks noChangeAspect="1" noChangeArrowheads="1"/>
                      </p:cNvPicPr>
                      <p:nvPr/>
                    </p:nvPicPr>
                    <p:blipFill>
                      <a:blip r:embed="rId7"/>
                      <a:srcRect/>
                      <a:stretch>
                        <a:fillRect/>
                      </a:stretch>
                    </p:blipFill>
                    <p:spPr bwMode="auto">
                      <a:xfrm>
                        <a:off x="5715000" y="3008313"/>
                        <a:ext cx="3365500" cy="37861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220" name="TPAnswers"/>
          <p:cNvSpPr>
            <a:spLocks noGrp="1"/>
          </p:cNvSpPr>
          <p:nvPr>
            <p:ph type="body" idx="1"/>
            <p:custDataLst>
              <p:tags r:id="rId4"/>
            </p:custDataLst>
          </p:nvPr>
        </p:nvSpPr>
        <p:spPr>
          <a:xfrm>
            <a:off x="457200" y="1600200"/>
            <a:ext cx="5105400" cy="2971800"/>
          </a:xfrm>
        </p:spPr>
        <p:txBody>
          <a:bodyPr/>
          <a:lstStyle/>
          <a:p>
            <a:pPr marL="514350" indent="-514350" eaLnBrk="1" hangingPunct="1">
              <a:buFont typeface="Arial" charset="0"/>
              <a:buAutoNum type="arabicPeriod"/>
            </a:pPr>
            <a:r>
              <a:rPr lang="en-US" smtClean="0"/>
              <a:t>Closer to the lens</a:t>
            </a:r>
          </a:p>
          <a:p>
            <a:pPr marL="514350" indent="-514350" eaLnBrk="1" hangingPunct="1">
              <a:buFont typeface="Arial" charset="0"/>
              <a:buAutoNum type="arabicPeriod"/>
            </a:pPr>
            <a:r>
              <a:rPr lang="en-US" smtClean="0"/>
              <a:t>Farther from the lens</a:t>
            </a:r>
          </a:p>
          <a:p>
            <a:pPr marL="514350" indent="-514350" eaLnBrk="1" hangingPunct="1">
              <a:buFont typeface="Arial" charset="0"/>
              <a:buAutoNum type="arabicPeriod"/>
            </a:pPr>
            <a:r>
              <a:rPr lang="en-US" smtClean="0"/>
              <a:t>A converging lens can’t create a real, diminished image. </a:t>
            </a:r>
          </a:p>
        </p:txBody>
      </p:sp>
      <p:sp>
        <p:nvSpPr>
          <p:cNvPr id="5" name="Oval 4"/>
          <p:cNvSpPr/>
          <p:nvPr/>
        </p:nvSpPr>
        <p:spPr>
          <a:xfrm>
            <a:off x="381000" y="2133600"/>
            <a:ext cx="4572000" cy="762000"/>
          </a:xfrm>
          <a:prstGeom prst="ellipse">
            <a:avLst/>
          </a:prstGeom>
          <a:noFill/>
          <a:ln>
            <a:solidFill>
              <a:srgbClr val="FF5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9222" name="Group 53"/>
          <p:cNvGrpSpPr>
            <a:grpSpLocks/>
          </p:cNvGrpSpPr>
          <p:nvPr/>
        </p:nvGrpSpPr>
        <p:grpSpPr bwMode="auto">
          <a:xfrm>
            <a:off x="381000" y="4495800"/>
            <a:ext cx="4113213" cy="1963738"/>
            <a:chOff x="2934" y="1401"/>
            <a:chExt cx="2591" cy="1237"/>
          </a:xfrm>
        </p:grpSpPr>
        <p:grpSp>
          <p:nvGrpSpPr>
            <p:cNvPr id="9223" name="Group 38"/>
            <p:cNvGrpSpPr>
              <a:grpSpLocks/>
            </p:cNvGrpSpPr>
            <p:nvPr/>
          </p:nvGrpSpPr>
          <p:grpSpPr bwMode="auto">
            <a:xfrm>
              <a:off x="3896" y="1401"/>
              <a:ext cx="330" cy="1237"/>
              <a:chOff x="720" y="2204"/>
              <a:chExt cx="853" cy="1476"/>
            </a:xfrm>
          </p:grpSpPr>
          <p:sp>
            <p:nvSpPr>
              <p:cNvPr id="9235" name="Arc 39"/>
              <p:cNvSpPr>
                <a:spLocks/>
              </p:cNvSpPr>
              <p:nvPr/>
            </p:nvSpPr>
            <p:spPr bwMode="auto">
              <a:xfrm flipH="1">
                <a:off x="908" y="2204"/>
                <a:ext cx="665" cy="1472"/>
              </a:xfrm>
              <a:custGeom>
                <a:avLst/>
                <a:gdLst>
                  <a:gd name="T0" fmla="*/ 0 w 21600"/>
                  <a:gd name="T1" fmla="*/ 0 h 32270"/>
                  <a:gd name="T2" fmla="*/ 0 w 21600"/>
                  <a:gd name="T3" fmla="*/ 3 h 32270"/>
                  <a:gd name="T4" fmla="*/ 0 w 21600"/>
                  <a:gd name="T5" fmla="*/ 2 h 32270"/>
                  <a:gd name="T6" fmla="*/ 0 60000 65536"/>
                  <a:gd name="T7" fmla="*/ 0 60000 65536"/>
                  <a:gd name="T8" fmla="*/ 0 60000 65536"/>
                  <a:gd name="T9" fmla="*/ 0 w 21600"/>
                  <a:gd name="T10" fmla="*/ 0 h 32270"/>
                  <a:gd name="T11" fmla="*/ 21600 w 21600"/>
                  <a:gd name="T12" fmla="*/ 32270 h 32270"/>
                </a:gdLst>
                <a:ahLst/>
                <a:cxnLst>
                  <a:cxn ang="T6">
                    <a:pos x="T0" y="T1"/>
                  </a:cxn>
                  <a:cxn ang="T7">
                    <a:pos x="T2" y="T3"/>
                  </a:cxn>
                  <a:cxn ang="T8">
                    <a:pos x="T4" y="T5"/>
                  </a:cxn>
                </a:cxnLst>
                <a:rect l="T9" t="T10" r="T11" b="T12"/>
                <a:pathLst>
                  <a:path w="21600" h="32270" fill="none" extrusionOk="0">
                    <a:moveTo>
                      <a:pt x="14246" y="-1"/>
                    </a:moveTo>
                    <a:cubicBezTo>
                      <a:pt x="18920" y="4101"/>
                      <a:pt x="21600" y="10017"/>
                      <a:pt x="21600" y="16236"/>
                    </a:cubicBezTo>
                    <a:cubicBezTo>
                      <a:pt x="21600" y="22348"/>
                      <a:pt x="19010" y="28174"/>
                      <a:pt x="14473" y="32270"/>
                    </a:cubicBezTo>
                  </a:path>
                  <a:path w="21600" h="32270" stroke="0" extrusionOk="0">
                    <a:moveTo>
                      <a:pt x="14246" y="-1"/>
                    </a:moveTo>
                    <a:cubicBezTo>
                      <a:pt x="18920" y="4101"/>
                      <a:pt x="21600" y="10017"/>
                      <a:pt x="21600" y="16236"/>
                    </a:cubicBezTo>
                    <a:cubicBezTo>
                      <a:pt x="21600" y="22348"/>
                      <a:pt x="19010" y="28174"/>
                      <a:pt x="14473" y="32270"/>
                    </a:cubicBezTo>
                    <a:lnTo>
                      <a:pt x="0" y="16236"/>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9236" name="Arc 40"/>
              <p:cNvSpPr>
                <a:spLocks/>
              </p:cNvSpPr>
              <p:nvPr/>
            </p:nvSpPr>
            <p:spPr bwMode="auto">
              <a:xfrm>
                <a:off x="720" y="2208"/>
                <a:ext cx="665" cy="1472"/>
              </a:xfrm>
              <a:custGeom>
                <a:avLst/>
                <a:gdLst>
                  <a:gd name="T0" fmla="*/ 0 w 21600"/>
                  <a:gd name="T1" fmla="*/ 0 h 32270"/>
                  <a:gd name="T2" fmla="*/ 0 w 21600"/>
                  <a:gd name="T3" fmla="*/ 3 h 32270"/>
                  <a:gd name="T4" fmla="*/ 0 w 21600"/>
                  <a:gd name="T5" fmla="*/ 2 h 32270"/>
                  <a:gd name="T6" fmla="*/ 0 60000 65536"/>
                  <a:gd name="T7" fmla="*/ 0 60000 65536"/>
                  <a:gd name="T8" fmla="*/ 0 60000 65536"/>
                  <a:gd name="T9" fmla="*/ 0 w 21600"/>
                  <a:gd name="T10" fmla="*/ 0 h 32270"/>
                  <a:gd name="T11" fmla="*/ 21600 w 21600"/>
                  <a:gd name="T12" fmla="*/ 32270 h 32270"/>
                </a:gdLst>
                <a:ahLst/>
                <a:cxnLst>
                  <a:cxn ang="T6">
                    <a:pos x="T0" y="T1"/>
                  </a:cxn>
                  <a:cxn ang="T7">
                    <a:pos x="T2" y="T3"/>
                  </a:cxn>
                  <a:cxn ang="T8">
                    <a:pos x="T4" y="T5"/>
                  </a:cxn>
                </a:cxnLst>
                <a:rect l="T9" t="T10" r="T11" b="T12"/>
                <a:pathLst>
                  <a:path w="21600" h="32270" fill="none" extrusionOk="0">
                    <a:moveTo>
                      <a:pt x="14246" y="-1"/>
                    </a:moveTo>
                    <a:cubicBezTo>
                      <a:pt x="18920" y="4101"/>
                      <a:pt x="21600" y="10017"/>
                      <a:pt x="21600" y="16236"/>
                    </a:cubicBezTo>
                    <a:cubicBezTo>
                      <a:pt x="21600" y="22348"/>
                      <a:pt x="19010" y="28174"/>
                      <a:pt x="14473" y="32270"/>
                    </a:cubicBezTo>
                  </a:path>
                  <a:path w="21600" h="32270" stroke="0" extrusionOk="0">
                    <a:moveTo>
                      <a:pt x="14246" y="-1"/>
                    </a:moveTo>
                    <a:cubicBezTo>
                      <a:pt x="18920" y="4101"/>
                      <a:pt x="21600" y="10017"/>
                      <a:pt x="21600" y="16236"/>
                    </a:cubicBezTo>
                    <a:cubicBezTo>
                      <a:pt x="21600" y="22348"/>
                      <a:pt x="19010" y="28174"/>
                      <a:pt x="14473" y="32270"/>
                    </a:cubicBezTo>
                    <a:lnTo>
                      <a:pt x="0" y="16236"/>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sp>
          <p:nvSpPr>
            <p:cNvPr id="9224" name="Line 41"/>
            <p:cNvSpPr>
              <a:spLocks noChangeShapeType="1"/>
            </p:cNvSpPr>
            <p:nvPr/>
          </p:nvSpPr>
          <p:spPr bwMode="auto">
            <a:xfrm>
              <a:off x="3034" y="2020"/>
              <a:ext cx="2491"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225" name="Oval 42"/>
            <p:cNvSpPr>
              <a:spLocks noChangeArrowheads="1"/>
            </p:cNvSpPr>
            <p:nvPr/>
          </p:nvSpPr>
          <p:spPr bwMode="auto">
            <a:xfrm>
              <a:off x="4570" y="1985"/>
              <a:ext cx="35" cy="57"/>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9226" name="Oval 43"/>
            <p:cNvSpPr>
              <a:spLocks noChangeArrowheads="1"/>
            </p:cNvSpPr>
            <p:nvPr/>
          </p:nvSpPr>
          <p:spPr bwMode="auto">
            <a:xfrm>
              <a:off x="3543" y="1997"/>
              <a:ext cx="35" cy="58"/>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9227" name="Text Box 45"/>
            <p:cNvSpPr txBox="1">
              <a:spLocks noChangeArrowheads="1"/>
            </p:cNvSpPr>
            <p:nvPr/>
          </p:nvSpPr>
          <p:spPr bwMode="auto">
            <a:xfrm>
              <a:off x="3523" y="2090"/>
              <a:ext cx="158"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1400">
                  <a:latin typeface="Calibri" pitchFamily="34" charset="0"/>
                </a:rPr>
                <a:t>F</a:t>
              </a:r>
            </a:p>
          </p:txBody>
        </p:sp>
        <p:sp>
          <p:nvSpPr>
            <p:cNvPr id="9228" name="Text Box 46"/>
            <p:cNvSpPr txBox="1">
              <a:spLocks noChangeArrowheads="1"/>
            </p:cNvSpPr>
            <p:nvPr/>
          </p:nvSpPr>
          <p:spPr bwMode="auto">
            <a:xfrm>
              <a:off x="4524" y="1742"/>
              <a:ext cx="157" cy="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1400">
                  <a:latin typeface="Calibri" pitchFamily="34" charset="0"/>
                </a:rPr>
                <a:t>F</a:t>
              </a:r>
            </a:p>
          </p:txBody>
        </p:sp>
        <p:sp>
          <p:nvSpPr>
            <p:cNvPr id="9229" name="Text Box 47"/>
            <p:cNvSpPr txBox="1">
              <a:spLocks noChangeArrowheads="1"/>
            </p:cNvSpPr>
            <p:nvPr/>
          </p:nvSpPr>
          <p:spPr bwMode="auto">
            <a:xfrm>
              <a:off x="2934" y="2044"/>
              <a:ext cx="644"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1400">
                  <a:latin typeface="Calibri" pitchFamily="34" charset="0"/>
                </a:rPr>
                <a:t>Object</a:t>
              </a:r>
            </a:p>
          </p:txBody>
        </p:sp>
        <p:sp>
          <p:nvSpPr>
            <p:cNvPr id="9230" name="Text Box 48"/>
            <p:cNvSpPr txBox="1">
              <a:spLocks noChangeArrowheads="1"/>
            </p:cNvSpPr>
            <p:nvPr/>
          </p:nvSpPr>
          <p:spPr bwMode="auto">
            <a:xfrm>
              <a:off x="4856" y="1812"/>
              <a:ext cx="544"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1400">
                  <a:latin typeface="Calibri" pitchFamily="34" charset="0"/>
                </a:rPr>
                <a:t>P.A.</a:t>
              </a:r>
            </a:p>
          </p:txBody>
        </p:sp>
        <p:grpSp>
          <p:nvGrpSpPr>
            <p:cNvPr id="9231" name="Group 49"/>
            <p:cNvGrpSpPr>
              <a:grpSpLocks/>
            </p:cNvGrpSpPr>
            <p:nvPr/>
          </p:nvGrpSpPr>
          <p:grpSpPr bwMode="auto">
            <a:xfrm>
              <a:off x="3233" y="1767"/>
              <a:ext cx="48" cy="256"/>
              <a:chOff x="1968" y="2448"/>
              <a:chExt cx="1200" cy="1200"/>
            </a:xfrm>
          </p:grpSpPr>
          <p:sp>
            <p:nvSpPr>
              <p:cNvPr id="9232" name="Rectangle 50"/>
              <p:cNvSpPr>
                <a:spLocks noChangeArrowheads="1"/>
              </p:cNvSpPr>
              <p:nvPr/>
            </p:nvSpPr>
            <p:spPr bwMode="auto">
              <a:xfrm>
                <a:off x="1968" y="2775"/>
                <a:ext cx="1161" cy="873"/>
              </a:xfrm>
              <a:prstGeom prst="rect">
                <a:avLst/>
              </a:prstGeom>
              <a:solidFill>
                <a:schemeClr val="hlink"/>
              </a:solidFill>
              <a:ln w="9525">
                <a:solidFill>
                  <a:schemeClr val="hlink"/>
                </a:solidFill>
                <a:miter lim="800000"/>
                <a:headEnd/>
                <a:tailEnd/>
              </a:ln>
            </p:spPr>
            <p:txBody>
              <a:bodyPr wrap="none" anchor="ctr"/>
              <a:lstStyle/>
              <a:p>
                <a:endParaRPr lang="en-US">
                  <a:latin typeface="Calibri" pitchFamily="34" charset="0"/>
                </a:endParaRPr>
              </a:p>
            </p:txBody>
          </p:sp>
          <p:sp>
            <p:nvSpPr>
              <p:cNvPr id="9233" name="Freeform 51"/>
              <p:cNvSpPr>
                <a:spLocks/>
              </p:cNvSpPr>
              <p:nvPr/>
            </p:nvSpPr>
            <p:spPr bwMode="auto">
              <a:xfrm>
                <a:off x="1968" y="2448"/>
                <a:ext cx="605" cy="327"/>
              </a:xfrm>
              <a:custGeom>
                <a:avLst/>
                <a:gdLst>
                  <a:gd name="T0" fmla="*/ 1430 w 256"/>
                  <a:gd name="T1" fmla="*/ 0 h 816"/>
                  <a:gd name="T2" fmla="*/ 893 w 256"/>
                  <a:gd name="T3" fmla="*/ 46 h 816"/>
                  <a:gd name="T4" fmla="*/ 90 w 256"/>
                  <a:gd name="T5" fmla="*/ 77 h 816"/>
                  <a:gd name="T6" fmla="*/ 357 w 256"/>
                  <a:gd name="T7" fmla="*/ 116 h 816"/>
                  <a:gd name="T8" fmla="*/ 1430 w 256"/>
                  <a:gd name="T9" fmla="*/ 131 h 816"/>
                  <a:gd name="T10" fmla="*/ 0 60000 65536"/>
                  <a:gd name="T11" fmla="*/ 0 60000 65536"/>
                  <a:gd name="T12" fmla="*/ 0 60000 65536"/>
                  <a:gd name="T13" fmla="*/ 0 60000 65536"/>
                  <a:gd name="T14" fmla="*/ 0 60000 65536"/>
                  <a:gd name="T15" fmla="*/ 0 w 256"/>
                  <a:gd name="T16" fmla="*/ 0 h 816"/>
                  <a:gd name="T17" fmla="*/ 256 w 256"/>
                  <a:gd name="T18" fmla="*/ 816 h 816"/>
                </a:gdLst>
                <a:ahLst/>
                <a:cxnLst>
                  <a:cxn ang="T10">
                    <a:pos x="T0" y="T1"/>
                  </a:cxn>
                  <a:cxn ang="T11">
                    <a:pos x="T2" y="T3"/>
                  </a:cxn>
                  <a:cxn ang="T12">
                    <a:pos x="T4" y="T5"/>
                  </a:cxn>
                  <a:cxn ang="T13">
                    <a:pos x="T6" y="T7"/>
                  </a:cxn>
                  <a:cxn ang="T14">
                    <a:pos x="T8" y="T9"/>
                  </a:cxn>
                </a:cxnLst>
                <a:rect l="T15" t="T16" r="T17" b="T18"/>
                <a:pathLst>
                  <a:path w="256" h="816">
                    <a:moveTo>
                      <a:pt x="256" y="0"/>
                    </a:moveTo>
                    <a:cubicBezTo>
                      <a:pt x="228" y="104"/>
                      <a:pt x="200" y="208"/>
                      <a:pt x="160" y="288"/>
                    </a:cubicBezTo>
                    <a:cubicBezTo>
                      <a:pt x="120" y="368"/>
                      <a:pt x="32" y="408"/>
                      <a:pt x="16" y="480"/>
                    </a:cubicBezTo>
                    <a:cubicBezTo>
                      <a:pt x="0" y="552"/>
                      <a:pt x="24" y="664"/>
                      <a:pt x="64" y="720"/>
                    </a:cubicBezTo>
                    <a:cubicBezTo>
                      <a:pt x="104" y="776"/>
                      <a:pt x="180" y="796"/>
                      <a:pt x="256" y="816"/>
                    </a:cubicBezTo>
                  </a:path>
                </a:pathLst>
              </a:custGeom>
              <a:solidFill>
                <a:schemeClr val="tx1"/>
              </a:solidFill>
              <a:ln w="9525">
                <a:solidFill>
                  <a:schemeClr val="tx1"/>
                </a:solidFill>
                <a:round/>
                <a:headEnd/>
                <a:tailEnd/>
              </a:ln>
            </p:spPr>
            <p:txBody>
              <a:bodyPr/>
              <a:lstStyle/>
              <a:p>
                <a:endParaRPr lang="en-US"/>
              </a:p>
            </p:txBody>
          </p:sp>
          <p:sp>
            <p:nvSpPr>
              <p:cNvPr id="9234" name="Freeform 52"/>
              <p:cNvSpPr>
                <a:spLocks/>
              </p:cNvSpPr>
              <p:nvPr/>
            </p:nvSpPr>
            <p:spPr bwMode="auto">
              <a:xfrm flipH="1">
                <a:off x="2544" y="2448"/>
                <a:ext cx="624" cy="327"/>
              </a:xfrm>
              <a:custGeom>
                <a:avLst/>
                <a:gdLst>
                  <a:gd name="T0" fmla="*/ 1521 w 256"/>
                  <a:gd name="T1" fmla="*/ 0 h 816"/>
                  <a:gd name="T2" fmla="*/ 951 w 256"/>
                  <a:gd name="T3" fmla="*/ 46 h 816"/>
                  <a:gd name="T4" fmla="*/ 95 w 256"/>
                  <a:gd name="T5" fmla="*/ 77 h 816"/>
                  <a:gd name="T6" fmla="*/ 380 w 256"/>
                  <a:gd name="T7" fmla="*/ 116 h 816"/>
                  <a:gd name="T8" fmla="*/ 1521 w 256"/>
                  <a:gd name="T9" fmla="*/ 131 h 816"/>
                  <a:gd name="T10" fmla="*/ 0 60000 65536"/>
                  <a:gd name="T11" fmla="*/ 0 60000 65536"/>
                  <a:gd name="T12" fmla="*/ 0 60000 65536"/>
                  <a:gd name="T13" fmla="*/ 0 60000 65536"/>
                  <a:gd name="T14" fmla="*/ 0 60000 65536"/>
                  <a:gd name="T15" fmla="*/ 0 w 256"/>
                  <a:gd name="T16" fmla="*/ 0 h 816"/>
                  <a:gd name="T17" fmla="*/ 256 w 256"/>
                  <a:gd name="T18" fmla="*/ 816 h 816"/>
                </a:gdLst>
                <a:ahLst/>
                <a:cxnLst>
                  <a:cxn ang="T10">
                    <a:pos x="T0" y="T1"/>
                  </a:cxn>
                  <a:cxn ang="T11">
                    <a:pos x="T2" y="T3"/>
                  </a:cxn>
                  <a:cxn ang="T12">
                    <a:pos x="T4" y="T5"/>
                  </a:cxn>
                  <a:cxn ang="T13">
                    <a:pos x="T6" y="T7"/>
                  </a:cxn>
                  <a:cxn ang="T14">
                    <a:pos x="T8" y="T9"/>
                  </a:cxn>
                </a:cxnLst>
                <a:rect l="T15" t="T16" r="T17" b="T18"/>
                <a:pathLst>
                  <a:path w="256" h="816">
                    <a:moveTo>
                      <a:pt x="256" y="0"/>
                    </a:moveTo>
                    <a:cubicBezTo>
                      <a:pt x="228" y="104"/>
                      <a:pt x="200" y="208"/>
                      <a:pt x="160" y="288"/>
                    </a:cubicBezTo>
                    <a:cubicBezTo>
                      <a:pt x="120" y="368"/>
                      <a:pt x="32" y="408"/>
                      <a:pt x="16" y="480"/>
                    </a:cubicBezTo>
                    <a:cubicBezTo>
                      <a:pt x="0" y="552"/>
                      <a:pt x="24" y="664"/>
                      <a:pt x="64" y="720"/>
                    </a:cubicBezTo>
                    <a:cubicBezTo>
                      <a:pt x="104" y="776"/>
                      <a:pt x="180" y="796"/>
                      <a:pt x="256" y="816"/>
                    </a:cubicBezTo>
                  </a:path>
                </a:pathLst>
              </a:custGeom>
              <a:solidFill>
                <a:schemeClr val="tx1"/>
              </a:solidFill>
              <a:ln w="9525">
                <a:solidFill>
                  <a:schemeClr val="tx1"/>
                </a:solidFill>
                <a:round/>
                <a:headEnd/>
                <a:tailEnd/>
              </a:ln>
            </p:spPr>
            <p:txBody>
              <a:bodyPr/>
              <a:lstStyle/>
              <a:p>
                <a:endParaRPr lang="en-US"/>
              </a:p>
            </p:txBody>
          </p:sp>
        </p:grpSp>
      </p:gr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repeatDur="0" restart="never"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repeatDur="0" restart="never"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4" grpId="0"/>
      <p:bldP spid="5"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602" name="Group 165"/>
          <p:cNvGrpSpPr>
            <a:grpSpLocks/>
          </p:cNvGrpSpPr>
          <p:nvPr/>
        </p:nvGrpSpPr>
        <p:grpSpPr bwMode="auto">
          <a:xfrm>
            <a:off x="404813" y="4967288"/>
            <a:ext cx="2517775" cy="1752600"/>
            <a:chOff x="348" y="622"/>
            <a:chExt cx="1586" cy="1104"/>
          </a:xfrm>
        </p:grpSpPr>
        <p:sp>
          <p:nvSpPr>
            <p:cNvPr id="25660" name="Arc 30"/>
            <p:cNvSpPr>
              <a:spLocks/>
            </p:cNvSpPr>
            <p:nvPr/>
          </p:nvSpPr>
          <p:spPr bwMode="auto">
            <a:xfrm flipH="1">
              <a:off x="1103" y="622"/>
              <a:ext cx="140" cy="1101"/>
            </a:xfrm>
            <a:custGeom>
              <a:avLst/>
              <a:gdLst>
                <a:gd name="T0" fmla="*/ 0 w 21600"/>
                <a:gd name="T1" fmla="*/ 0 h 32270"/>
                <a:gd name="T2" fmla="*/ 0 w 21600"/>
                <a:gd name="T3" fmla="*/ 1 h 32270"/>
                <a:gd name="T4" fmla="*/ 0 w 21600"/>
                <a:gd name="T5" fmla="*/ 1 h 32270"/>
                <a:gd name="T6" fmla="*/ 0 60000 65536"/>
                <a:gd name="T7" fmla="*/ 0 60000 65536"/>
                <a:gd name="T8" fmla="*/ 0 60000 65536"/>
                <a:gd name="T9" fmla="*/ 0 w 21600"/>
                <a:gd name="T10" fmla="*/ 0 h 32270"/>
                <a:gd name="T11" fmla="*/ 21600 w 21600"/>
                <a:gd name="T12" fmla="*/ 32270 h 32270"/>
              </a:gdLst>
              <a:ahLst/>
              <a:cxnLst>
                <a:cxn ang="T6">
                  <a:pos x="T0" y="T1"/>
                </a:cxn>
                <a:cxn ang="T7">
                  <a:pos x="T2" y="T3"/>
                </a:cxn>
                <a:cxn ang="T8">
                  <a:pos x="T4" y="T5"/>
                </a:cxn>
              </a:cxnLst>
              <a:rect l="T9" t="T10" r="T11" b="T12"/>
              <a:pathLst>
                <a:path w="21600" h="32270" fill="none" extrusionOk="0">
                  <a:moveTo>
                    <a:pt x="14246" y="-1"/>
                  </a:moveTo>
                  <a:cubicBezTo>
                    <a:pt x="18920" y="4101"/>
                    <a:pt x="21600" y="10017"/>
                    <a:pt x="21600" y="16236"/>
                  </a:cubicBezTo>
                  <a:cubicBezTo>
                    <a:pt x="21600" y="22348"/>
                    <a:pt x="19010" y="28174"/>
                    <a:pt x="14473" y="32270"/>
                  </a:cubicBezTo>
                </a:path>
                <a:path w="21600" h="32270" stroke="0" extrusionOk="0">
                  <a:moveTo>
                    <a:pt x="14246" y="-1"/>
                  </a:moveTo>
                  <a:cubicBezTo>
                    <a:pt x="18920" y="4101"/>
                    <a:pt x="21600" y="10017"/>
                    <a:pt x="21600" y="16236"/>
                  </a:cubicBezTo>
                  <a:cubicBezTo>
                    <a:pt x="21600" y="22348"/>
                    <a:pt x="19010" y="28174"/>
                    <a:pt x="14473" y="32270"/>
                  </a:cubicBezTo>
                  <a:lnTo>
                    <a:pt x="0" y="16236"/>
                  </a:lnTo>
                  <a:close/>
                </a:path>
              </a:pathLst>
            </a:custGeom>
            <a:noFill/>
            <a:ln w="9525">
              <a:solidFill>
                <a:schemeClr val="tx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5661" name="Arc 31"/>
            <p:cNvSpPr>
              <a:spLocks/>
            </p:cNvSpPr>
            <p:nvPr/>
          </p:nvSpPr>
          <p:spPr bwMode="auto">
            <a:xfrm>
              <a:off x="1064" y="625"/>
              <a:ext cx="140" cy="1101"/>
            </a:xfrm>
            <a:custGeom>
              <a:avLst/>
              <a:gdLst>
                <a:gd name="T0" fmla="*/ 0 w 21600"/>
                <a:gd name="T1" fmla="*/ 0 h 32270"/>
                <a:gd name="T2" fmla="*/ 0 w 21600"/>
                <a:gd name="T3" fmla="*/ 1 h 32270"/>
                <a:gd name="T4" fmla="*/ 0 w 21600"/>
                <a:gd name="T5" fmla="*/ 1 h 32270"/>
                <a:gd name="T6" fmla="*/ 0 60000 65536"/>
                <a:gd name="T7" fmla="*/ 0 60000 65536"/>
                <a:gd name="T8" fmla="*/ 0 60000 65536"/>
                <a:gd name="T9" fmla="*/ 0 w 21600"/>
                <a:gd name="T10" fmla="*/ 0 h 32270"/>
                <a:gd name="T11" fmla="*/ 21600 w 21600"/>
                <a:gd name="T12" fmla="*/ 32270 h 32270"/>
              </a:gdLst>
              <a:ahLst/>
              <a:cxnLst>
                <a:cxn ang="T6">
                  <a:pos x="T0" y="T1"/>
                </a:cxn>
                <a:cxn ang="T7">
                  <a:pos x="T2" y="T3"/>
                </a:cxn>
                <a:cxn ang="T8">
                  <a:pos x="T4" y="T5"/>
                </a:cxn>
              </a:cxnLst>
              <a:rect l="T9" t="T10" r="T11" b="T12"/>
              <a:pathLst>
                <a:path w="21600" h="32270" fill="none" extrusionOk="0">
                  <a:moveTo>
                    <a:pt x="14246" y="-1"/>
                  </a:moveTo>
                  <a:cubicBezTo>
                    <a:pt x="18920" y="4101"/>
                    <a:pt x="21600" y="10017"/>
                    <a:pt x="21600" y="16236"/>
                  </a:cubicBezTo>
                  <a:cubicBezTo>
                    <a:pt x="21600" y="22348"/>
                    <a:pt x="19010" y="28174"/>
                    <a:pt x="14473" y="32270"/>
                  </a:cubicBezTo>
                </a:path>
                <a:path w="21600" h="32270" stroke="0" extrusionOk="0">
                  <a:moveTo>
                    <a:pt x="14246" y="-1"/>
                  </a:moveTo>
                  <a:cubicBezTo>
                    <a:pt x="18920" y="4101"/>
                    <a:pt x="21600" y="10017"/>
                    <a:pt x="21600" y="16236"/>
                  </a:cubicBezTo>
                  <a:cubicBezTo>
                    <a:pt x="21600" y="22348"/>
                    <a:pt x="19010" y="28174"/>
                    <a:pt x="14473" y="32270"/>
                  </a:cubicBezTo>
                  <a:lnTo>
                    <a:pt x="0" y="16236"/>
                  </a:lnTo>
                  <a:close/>
                </a:path>
              </a:pathLst>
            </a:custGeom>
            <a:noFill/>
            <a:ln w="9525">
              <a:solidFill>
                <a:schemeClr val="tx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5662" name="Line 32"/>
            <p:cNvSpPr>
              <a:spLocks noChangeShapeType="1"/>
            </p:cNvSpPr>
            <p:nvPr/>
          </p:nvSpPr>
          <p:spPr bwMode="auto">
            <a:xfrm>
              <a:off x="348" y="1174"/>
              <a:ext cx="1586" cy="0"/>
            </a:xfrm>
            <a:prstGeom prst="line">
              <a:avLst/>
            </a:prstGeom>
            <a:noFill/>
            <a:ln w="9525">
              <a:solidFill>
                <a:schemeClr val="tx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663" name="Oval 33"/>
            <p:cNvSpPr>
              <a:spLocks noChangeArrowheads="1"/>
            </p:cNvSpPr>
            <p:nvPr/>
          </p:nvSpPr>
          <p:spPr bwMode="auto">
            <a:xfrm>
              <a:off x="1411" y="1151"/>
              <a:ext cx="18" cy="38"/>
            </a:xfrm>
            <a:prstGeom prst="ellipse">
              <a:avLst/>
            </a:prstGeom>
            <a:solidFill>
              <a:schemeClr val="tx1"/>
            </a:solidFill>
            <a:ln w="9525">
              <a:solidFill>
                <a:schemeClr val="tx2"/>
              </a:solidFill>
              <a:round/>
              <a:headEnd/>
              <a:tailEnd/>
            </a:ln>
          </p:spPr>
          <p:txBody>
            <a:bodyPr wrap="none" anchor="ctr"/>
            <a:lstStyle/>
            <a:p>
              <a:endParaRPr lang="en-US">
                <a:latin typeface="Calibri" pitchFamily="34" charset="0"/>
              </a:endParaRPr>
            </a:p>
          </p:txBody>
        </p:sp>
        <p:sp>
          <p:nvSpPr>
            <p:cNvPr id="25664" name="Oval 34"/>
            <p:cNvSpPr>
              <a:spLocks noChangeArrowheads="1"/>
            </p:cNvSpPr>
            <p:nvPr/>
          </p:nvSpPr>
          <p:spPr bwMode="auto">
            <a:xfrm>
              <a:off x="873" y="1159"/>
              <a:ext cx="19" cy="39"/>
            </a:xfrm>
            <a:prstGeom prst="ellipse">
              <a:avLst/>
            </a:prstGeom>
            <a:solidFill>
              <a:schemeClr val="tx1"/>
            </a:solidFill>
            <a:ln w="9525">
              <a:solidFill>
                <a:schemeClr val="tx2"/>
              </a:solidFill>
              <a:round/>
              <a:headEnd/>
              <a:tailEnd/>
            </a:ln>
          </p:spPr>
          <p:txBody>
            <a:bodyPr wrap="none" anchor="ctr"/>
            <a:lstStyle/>
            <a:p>
              <a:endParaRPr lang="en-US">
                <a:latin typeface="Calibri" pitchFamily="34" charset="0"/>
              </a:endParaRPr>
            </a:p>
          </p:txBody>
        </p:sp>
        <p:sp>
          <p:nvSpPr>
            <p:cNvPr id="25665" name="Line 35"/>
            <p:cNvSpPr>
              <a:spLocks noChangeShapeType="1"/>
            </p:cNvSpPr>
            <p:nvPr/>
          </p:nvSpPr>
          <p:spPr bwMode="auto">
            <a:xfrm>
              <a:off x="1152" y="682"/>
              <a:ext cx="0" cy="1007"/>
            </a:xfrm>
            <a:prstGeom prst="line">
              <a:avLst/>
            </a:prstGeom>
            <a:noFill/>
            <a:ln w="9525">
              <a:solidFill>
                <a:schemeClr val="tx2"/>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25666" name="Oval 36"/>
            <p:cNvSpPr>
              <a:spLocks noChangeArrowheads="1"/>
            </p:cNvSpPr>
            <p:nvPr/>
          </p:nvSpPr>
          <p:spPr bwMode="auto">
            <a:xfrm>
              <a:off x="596" y="1159"/>
              <a:ext cx="19" cy="39"/>
            </a:xfrm>
            <a:prstGeom prst="ellipse">
              <a:avLst/>
            </a:prstGeom>
            <a:solidFill>
              <a:schemeClr val="tx1"/>
            </a:solidFill>
            <a:ln w="9525">
              <a:solidFill>
                <a:schemeClr val="tx2"/>
              </a:solidFill>
              <a:round/>
              <a:headEnd/>
              <a:tailEnd/>
            </a:ln>
          </p:spPr>
          <p:txBody>
            <a:bodyPr wrap="none" anchor="ctr"/>
            <a:lstStyle/>
            <a:p>
              <a:endParaRPr lang="en-US">
                <a:latin typeface="Calibri" pitchFamily="34" charset="0"/>
              </a:endParaRPr>
            </a:p>
          </p:txBody>
        </p:sp>
        <p:sp>
          <p:nvSpPr>
            <p:cNvPr id="25667" name="Oval 37"/>
            <p:cNvSpPr>
              <a:spLocks noChangeArrowheads="1"/>
            </p:cNvSpPr>
            <p:nvPr/>
          </p:nvSpPr>
          <p:spPr bwMode="auto">
            <a:xfrm>
              <a:off x="1678" y="1151"/>
              <a:ext cx="18" cy="38"/>
            </a:xfrm>
            <a:prstGeom prst="ellipse">
              <a:avLst/>
            </a:prstGeom>
            <a:solidFill>
              <a:schemeClr val="tx1"/>
            </a:solidFill>
            <a:ln w="9525">
              <a:solidFill>
                <a:schemeClr val="tx2"/>
              </a:solidFill>
              <a:round/>
              <a:headEnd/>
              <a:tailEnd/>
            </a:ln>
          </p:spPr>
          <p:txBody>
            <a:bodyPr wrap="none" anchor="ctr"/>
            <a:lstStyle/>
            <a:p>
              <a:endParaRPr lang="en-US">
                <a:latin typeface="Calibri" pitchFamily="34" charset="0"/>
              </a:endParaRPr>
            </a:p>
          </p:txBody>
        </p:sp>
        <p:sp>
          <p:nvSpPr>
            <p:cNvPr id="25668" name="Line 38"/>
            <p:cNvSpPr>
              <a:spLocks noChangeShapeType="1"/>
            </p:cNvSpPr>
            <p:nvPr/>
          </p:nvSpPr>
          <p:spPr bwMode="auto">
            <a:xfrm>
              <a:off x="1008" y="965"/>
              <a:ext cx="141" cy="0"/>
            </a:xfrm>
            <a:prstGeom prst="line">
              <a:avLst/>
            </a:prstGeom>
            <a:noFill/>
            <a:ln w="9525">
              <a:solidFill>
                <a:schemeClr val="tx2"/>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5669" name="Line 39"/>
            <p:cNvSpPr>
              <a:spLocks noChangeShapeType="1"/>
            </p:cNvSpPr>
            <p:nvPr/>
          </p:nvSpPr>
          <p:spPr bwMode="auto">
            <a:xfrm>
              <a:off x="1149" y="962"/>
              <a:ext cx="767" cy="594"/>
            </a:xfrm>
            <a:prstGeom prst="line">
              <a:avLst/>
            </a:prstGeom>
            <a:noFill/>
            <a:ln w="9525">
              <a:solidFill>
                <a:schemeClr val="tx2"/>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5670" name="Line 40"/>
            <p:cNvSpPr>
              <a:spLocks noChangeShapeType="1"/>
            </p:cNvSpPr>
            <p:nvPr/>
          </p:nvSpPr>
          <p:spPr bwMode="auto">
            <a:xfrm>
              <a:off x="1011" y="965"/>
              <a:ext cx="400" cy="724"/>
            </a:xfrm>
            <a:prstGeom prst="line">
              <a:avLst/>
            </a:prstGeom>
            <a:noFill/>
            <a:ln w="9525">
              <a:solidFill>
                <a:schemeClr val="tx2"/>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5671" name="Line 41"/>
            <p:cNvSpPr>
              <a:spLocks noChangeShapeType="1"/>
            </p:cNvSpPr>
            <p:nvPr/>
          </p:nvSpPr>
          <p:spPr bwMode="auto">
            <a:xfrm flipV="1">
              <a:off x="873" y="749"/>
              <a:ext cx="279" cy="425"/>
            </a:xfrm>
            <a:prstGeom prst="line">
              <a:avLst/>
            </a:prstGeom>
            <a:noFill/>
            <a:ln w="9525">
              <a:solidFill>
                <a:schemeClr val="tx2"/>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5672" name="Rectangle 43"/>
            <p:cNvSpPr>
              <a:spLocks noChangeArrowheads="1"/>
            </p:cNvSpPr>
            <p:nvPr/>
          </p:nvSpPr>
          <p:spPr bwMode="auto">
            <a:xfrm>
              <a:off x="993" y="1023"/>
              <a:ext cx="35" cy="154"/>
            </a:xfrm>
            <a:prstGeom prst="rect">
              <a:avLst/>
            </a:prstGeom>
            <a:solidFill>
              <a:schemeClr val="accent2"/>
            </a:solidFill>
            <a:ln w="9525">
              <a:solidFill>
                <a:schemeClr val="accent2"/>
              </a:solidFill>
              <a:miter lim="800000"/>
              <a:headEnd/>
              <a:tailEnd/>
            </a:ln>
          </p:spPr>
          <p:txBody>
            <a:bodyPr wrap="none" anchor="ctr"/>
            <a:lstStyle/>
            <a:p>
              <a:endParaRPr lang="en-US">
                <a:latin typeface="Calibri" pitchFamily="34" charset="0"/>
              </a:endParaRPr>
            </a:p>
          </p:txBody>
        </p:sp>
        <p:grpSp>
          <p:nvGrpSpPr>
            <p:cNvPr id="25673" name="Group 158"/>
            <p:cNvGrpSpPr>
              <a:grpSpLocks/>
            </p:cNvGrpSpPr>
            <p:nvPr/>
          </p:nvGrpSpPr>
          <p:grpSpPr bwMode="auto">
            <a:xfrm>
              <a:off x="993" y="965"/>
              <a:ext cx="37" cy="58"/>
              <a:chOff x="993" y="965"/>
              <a:chExt cx="37" cy="58"/>
            </a:xfrm>
          </p:grpSpPr>
          <p:sp>
            <p:nvSpPr>
              <p:cNvPr id="25684" name="Freeform 44"/>
              <p:cNvSpPr>
                <a:spLocks/>
              </p:cNvSpPr>
              <p:nvPr/>
            </p:nvSpPr>
            <p:spPr bwMode="auto">
              <a:xfrm>
                <a:off x="993" y="965"/>
                <a:ext cx="19" cy="58"/>
              </a:xfrm>
              <a:custGeom>
                <a:avLst/>
                <a:gdLst>
                  <a:gd name="T0" fmla="*/ 1 w 256"/>
                  <a:gd name="T1" fmla="*/ 0 h 816"/>
                  <a:gd name="T2" fmla="*/ 1 w 256"/>
                  <a:gd name="T3" fmla="*/ 1 h 816"/>
                  <a:gd name="T4" fmla="*/ 0 w 256"/>
                  <a:gd name="T5" fmla="*/ 2 h 816"/>
                  <a:gd name="T6" fmla="*/ 0 w 256"/>
                  <a:gd name="T7" fmla="*/ 4 h 816"/>
                  <a:gd name="T8" fmla="*/ 1 w 256"/>
                  <a:gd name="T9" fmla="*/ 4 h 816"/>
                  <a:gd name="T10" fmla="*/ 0 60000 65536"/>
                  <a:gd name="T11" fmla="*/ 0 60000 65536"/>
                  <a:gd name="T12" fmla="*/ 0 60000 65536"/>
                  <a:gd name="T13" fmla="*/ 0 60000 65536"/>
                  <a:gd name="T14" fmla="*/ 0 60000 65536"/>
                  <a:gd name="T15" fmla="*/ 0 w 256"/>
                  <a:gd name="T16" fmla="*/ 0 h 816"/>
                  <a:gd name="T17" fmla="*/ 256 w 256"/>
                  <a:gd name="T18" fmla="*/ 816 h 816"/>
                </a:gdLst>
                <a:ahLst/>
                <a:cxnLst>
                  <a:cxn ang="T10">
                    <a:pos x="T0" y="T1"/>
                  </a:cxn>
                  <a:cxn ang="T11">
                    <a:pos x="T2" y="T3"/>
                  </a:cxn>
                  <a:cxn ang="T12">
                    <a:pos x="T4" y="T5"/>
                  </a:cxn>
                  <a:cxn ang="T13">
                    <a:pos x="T6" y="T7"/>
                  </a:cxn>
                  <a:cxn ang="T14">
                    <a:pos x="T8" y="T9"/>
                  </a:cxn>
                </a:cxnLst>
                <a:rect l="T15" t="T16" r="T17" b="T18"/>
                <a:pathLst>
                  <a:path w="256" h="816">
                    <a:moveTo>
                      <a:pt x="256" y="0"/>
                    </a:moveTo>
                    <a:cubicBezTo>
                      <a:pt x="228" y="104"/>
                      <a:pt x="200" y="208"/>
                      <a:pt x="160" y="288"/>
                    </a:cubicBezTo>
                    <a:cubicBezTo>
                      <a:pt x="120" y="368"/>
                      <a:pt x="32" y="408"/>
                      <a:pt x="16" y="480"/>
                    </a:cubicBezTo>
                    <a:cubicBezTo>
                      <a:pt x="0" y="552"/>
                      <a:pt x="24" y="664"/>
                      <a:pt x="64" y="720"/>
                    </a:cubicBezTo>
                    <a:cubicBezTo>
                      <a:pt x="104" y="776"/>
                      <a:pt x="180" y="796"/>
                      <a:pt x="256" y="816"/>
                    </a:cubicBezTo>
                  </a:path>
                </a:pathLst>
              </a:custGeom>
              <a:solidFill>
                <a:schemeClr val="tx1"/>
              </a:solidFill>
              <a:ln w="9525">
                <a:solidFill>
                  <a:schemeClr val="tx1"/>
                </a:solidFill>
                <a:round/>
                <a:headEnd/>
                <a:tailEnd/>
              </a:ln>
            </p:spPr>
            <p:txBody>
              <a:bodyPr/>
              <a:lstStyle/>
              <a:p>
                <a:endParaRPr lang="en-US"/>
              </a:p>
            </p:txBody>
          </p:sp>
          <p:sp>
            <p:nvSpPr>
              <p:cNvPr id="25685" name="Freeform 45"/>
              <p:cNvSpPr>
                <a:spLocks/>
              </p:cNvSpPr>
              <p:nvPr/>
            </p:nvSpPr>
            <p:spPr bwMode="auto">
              <a:xfrm flipH="1">
                <a:off x="1011" y="965"/>
                <a:ext cx="19" cy="58"/>
              </a:xfrm>
              <a:custGeom>
                <a:avLst/>
                <a:gdLst>
                  <a:gd name="T0" fmla="*/ 1 w 256"/>
                  <a:gd name="T1" fmla="*/ 0 h 816"/>
                  <a:gd name="T2" fmla="*/ 1 w 256"/>
                  <a:gd name="T3" fmla="*/ 1 h 816"/>
                  <a:gd name="T4" fmla="*/ 0 w 256"/>
                  <a:gd name="T5" fmla="*/ 2 h 816"/>
                  <a:gd name="T6" fmla="*/ 0 w 256"/>
                  <a:gd name="T7" fmla="*/ 4 h 816"/>
                  <a:gd name="T8" fmla="*/ 1 w 256"/>
                  <a:gd name="T9" fmla="*/ 4 h 816"/>
                  <a:gd name="T10" fmla="*/ 0 60000 65536"/>
                  <a:gd name="T11" fmla="*/ 0 60000 65536"/>
                  <a:gd name="T12" fmla="*/ 0 60000 65536"/>
                  <a:gd name="T13" fmla="*/ 0 60000 65536"/>
                  <a:gd name="T14" fmla="*/ 0 60000 65536"/>
                  <a:gd name="T15" fmla="*/ 0 w 256"/>
                  <a:gd name="T16" fmla="*/ 0 h 816"/>
                  <a:gd name="T17" fmla="*/ 256 w 256"/>
                  <a:gd name="T18" fmla="*/ 816 h 816"/>
                </a:gdLst>
                <a:ahLst/>
                <a:cxnLst>
                  <a:cxn ang="T10">
                    <a:pos x="T0" y="T1"/>
                  </a:cxn>
                  <a:cxn ang="T11">
                    <a:pos x="T2" y="T3"/>
                  </a:cxn>
                  <a:cxn ang="T12">
                    <a:pos x="T4" y="T5"/>
                  </a:cxn>
                  <a:cxn ang="T13">
                    <a:pos x="T6" y="T7"/>
                  </a:cxn>
                  <a:cxn ang="T14">
                    <a:pos x="T8" y="T9"/>
                  </a:cxn>
                </a:cxnLst>
                <a:rect l="T15" t="T16" r="T17" b="T18"/>
                <a:pathLst>
                  <a:path w="256" h="816">
                    <a:moveTo>
                      <a:pt x="256" y="0"/>
                    </a:moveTo>
                    <a:cubicBezTo>
                      <a:pt x="228" y="104"/>
                      <a:pt x="200" y="208"/>
                      <a:pt x="160" y="288"/>
                    </a:cubicBezTo>
                    <a:cubicBezTo>
                      <a:pt x="120" y="368"/>
                      <a:pt x="32" y="408"/>
                      <a:pt x="16" y="480"/>
                    </a:cubicBezTo>
                    <a:cubicBezTo>
                      <a:pt x="0" y="552"/>
                      <a:pt x="24" y="664"/>
                      <a:pt x="64" y="720"/>
                    </a:cubicBezTo>
                    <a:cubicBezTo>
                      <a:pt x="104" y="776"/>
                      <a:pt x="180" y="796"/>
                      <a:pt x="256" y="816"/>
                    </a:cubicBezTo>
                  </a:path>
                </a:pathLst>
              </a:custGeom>
              <a:solidFill>
                <a:schemeClr val="tx1"/>
              </a:solidFill>
              <a:ln w="9525">
                <a:solidFill>
                  <a:schemeClr val="tx1"/>
                </a:solidFill>
                <a:round/>
                <a:headEnd/>
                <a:tailEnd/>
              </a:ln>
            </p:spPr>
            <p:txBody>
              <a:bodyPr/>
              <a:lstStyle/>
              <a:p>
                <a:endParaRPr lang="en-US"/>
              </a:p>
            </p:txBody>
          </p:sp>
        </p:grpSp>
        <p:sp>
          <p:nvSpPr>
            <p:cNvPr id="25674" name="Line 46"/>
            <p:cNvSpPr>
              <a:spLocks noChangeShapeType="1"/>
            </p:cNvSpPr>
            <p:nvPr/>
          </p:nvSpPr>
          <p:spPr bwMode="auto">
            <a:xfrm>
              <a:off x="1152" y="749"/>
              <a:ext cx="708" cy="0"/>
            </a:xfrm>
            <a:prstGeom prst="line">
              <a:avLst/>
            </a:prstGeom>
            <a:noFill/>
            <a:ln w="9525">
              <a:solidFill>
                <a:schemeClr val="tx2"/>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5675" name="Line 47"/>
            <p:cNvSpPr>
              <a:spLocks noChangeShapeType="1"/>
            </p:cNvSpPr>
            <p:nvPr/>
          </p:nvSpPr>
          <p:spPr bwMode="auto">
            <a:xfrm flipH="1">
              <a:off x="596" y="749"/>
              <a:ext cx="556" cy="0"/>
            </a:xfrm>
            <a:prstGeom prst="line">
              <a:avLst/>
            </a:prstGeom>
            <a:noFill/>
            <a:ln w="9525">
              <a:solidFill>
                <a:schemeClr val="tx2"/>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25676" name="Line 48"/>
            <p:cNvSpPr>
              <a:spLocks noChangeShapeType="1"/>
            </p:cNvSpPr>
            <p:nvPr/>
          </p:nvSpPr>
          <p:spPr bwMode="auto">
            <a:xfrm flipH="1" flipV="1">
              <a:off x="818" y="651"/>
              <a:ext cx="193" cy="311"/>
            </a:xfrm>
            <a:prstGeom prst="line">
              <a:avLst/>
            </a:prstGeom>
            <a:noFill/>
            <a:ln w="9525">
              <a:solidFill>
                <a:schemeClr val="tx2"/>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25677" name="Line 49"/>
            <p:cNvSpPr>
              <a:spLocks noChangeShapeType="1"/>
            </p:cNvSpPr>
            <p:nvPr/>
          </p:nvSpPr>
          <p:spPr bwMode="auto">
            <a:xfrm flipH="1" flipV="1">
              <a:off x="799" y="682"/>
              <a:ext cx="353" cy="283"/>
            </a:xfrm>
            <a:prstGeom prst="line">
              <a:avLst/>
            </a:prstGeom>
            <a:noFill/>
            <a:ln w="9525">
              <a:solidFill>
                <a:schemeClr val="tx2"/>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25678" name="Rectangle 51"/>
            <p:cNvSpPr>
              <a:spLocks noChangeArrowheads="1"/>
            </p:cNvSpPr>
            <p:nvPr/>
          </p:nvSpPr>
          <p:spPr bwMode="auto">
            <a:xfrm>
              <a:off x="853" y="860"/>
              <a:ext cx="35" cy="314"/>
            </a:xfrm>
            <a:prstGeom prst="rect">
              <a:avLst/>
            </a:prstGeom>
            <a:solidFill>
              <a:schemeClr val="accent2">
                <a:alpha val="50195"/>
              </a:schemeClr>
            </a:solidFill>
            <a:ln w="9525">
              <a:solidFill>
                <a:schemeClr val="accent2"/>
              </a:solidFill>
              <a:miter lim="800000"/>
              <a:headEnd/>
              <a:tailEnd/>
            </a:ln>
          </p:spPr>
          <p:txBody>
            <a:bodyPr wrap="none" anchor="ctr"/>
            <a:lstStyle/>
            <a:p>
              <a:endParaRPr lang="en-US">
                <a:latin typeface="Calibri" pitchFamily="34" charset="0"/>
              </a:endParaRPr>
            </a:p>
          </p:txBody>
        </p:sp>
        <p:grpSp>
          <p:nvGrpSpPr>
            <p:cNvPr id="25679" name="Group 156"/>
            <p:cNvGrpSpPr>
              <a:grpSpLocks/>
            </p:cNvGrpSpPr>
            <p:nvPr/>
          </p:nvGrpSpPr>
          <p:grpSpPr bwMode="auto">
            <a:xfrm>
              <a:off x="853" y="743"/>
              <a:ext cx="37" cy="117"/>
              <a:chOff x="853" y="743"/>
              <a:chExt cx="37" cy="117"/>
            </a:xfrm>
          </p:grpSpPr>
          <p:sp>
            <p:nvSpPr>
              <p:cNvPr id="25682" name="Freeform 52"/>
              <p:cNvSpPr>
                <a:spLocks/>
              </p:cNvSpPr>
              <p:nvPr/>
            </p:nvSpPr>
            <p:spPr bwMode="auto">
              <a:xfrm>
                <a:off x="853" y="743"/>
                <a:ext cx="19" cy="117"/>
              </a:xfrm>
              <a:custGeom>
                <a:avLst/>
                <a:gdLst>
                  <a:gd name="T0" fmla="*/ 1 w 256"/>
                  <a:gd name="T1" fmla="*/ 0 h 816"/>
                  <a:gd name="T2" fmla="*/ 1 w 256"/>
                  <a:gd name="T3" fmla="*/ 6 h 816"/>
                  <a:gd name="T4" fmla="*/ 0 w 256"/>
                  <a:gd name="T5" fmla="*/ 10 h 816"/>
                  <a:gd name="T6" fmla="*/ 0 w 256"/>
                  <a:gd name="T7" fmla="*/ 15 h 816"/>
                  <a:gd name="T8" fmla="*/ 1 w 256"/>
                  <a:gd name="T9" fmla="*/ 17 h 816"/>
                  <a:gd name="T10" fmla="*/ 0 60000 65536"/>
                  <a:gd name="T11" fmla="*/ 0 60000 65536"/>
                  <a:gd name="T12" fmla="*/ 0 60000 65536"/>
                  <a:gd name="T13" fmla="*/ 0 60000 65536"/>
                  <a:gd name="T14" fmla="*/ 0 60000 65536"/>
                  <a:gd name="T15" fmla="*/ 0 w 256"/>
                  <a:gd name="T16" fmla="*/ 0 h 816"/>
                  <a:gd name="T17" fmla="*/ 256 w 256"/>
                  <a:gd name="T18" fmla="*/ 816 h 816"/>
                </a:gdLst>
                <a:ahLst/>
                <a:cxnLst>
                  <a:cxn ang="T10">
                    <a:pos x="T0" y="T1"/>
                  </a:cxn>
                  <a:cxn ang="T11">
                    <a:pos x="T2" y="T3"/>
                  </a:cxn>
                  <a:cxn ang="T12">
                    <a:pos x="T4" y="T5"/>
                  </a:cxn>
                  <a:cxn ang="T13">
                    <a:pos x="T6" y="T7"/>
                  </a:cxn>
                  <a:cxn ang="T14">
                    <a:pos x="T8" y="T9"/>
                  </a:cxn>
                </a:cxnLst>
                <a:rect l="T15" t="T16" r="T17" b="T18"/>
                <a:pathLst>
                  <a:path w="256" h="816">
                    <a:moveTo>
                      <a:pt x="256" y="0"/>
                    </a:moveTo>
                    <a:cubicBezTo>
                      <a:pt x="228" y="104"/>
                      <a:pt x="200" y="208"/>
                      <a:pt x="160" y="288"/>
                    </a:cubicBezTo>
                    <a:cubicBezTo>
                      <a:pt x="120" y="368"/>
                      <a:pt x="32" y="408"/>
                      <a:pt x="16" y="480"/>
                    </a:cubicBezTo>
                    <a:cubicBezTo>
                      <a:pt x="0" y="552"/>
                      <a:pt x="24" y="664"/>
                      <a:pt x="64" y="720"/>
                    </a:cubicBezTo>
                    <a:cubicBezTo>
                      <a:pt x="104" y="776"/>
                      <a:pt x="180" y="796"/>
                      <a:pt x="256" y="816"/>
                    </a:cubicBezTo>
                  </a:path>
                </a:pathLst>
              </a:custGeom>
              <a:solidFill>
                <a:schemeClr val="tx1">
                  <a:alpha val="50195"/>
                </a:schemeClr>
              </a:solidFill>
              <a:ln w="9525">
                <a:solidFill>
                  <a:schemeClr val="tx1"/>
                </a:solidFill>
                <a:round/>
                <a:headEnd/>
                <a:tailEnd/>
              </a:ln>
            </p:spPr>
            <p:txBody>
              <a:bodyPr/>
              <a:lstStyle/>
              <a:p>
                <a:endParaRPr lang="en-US"/>
              </a:p>
            </p:txBody>
          </p:sp>
          <p:sp>
            <p:nvSpPr>
              <p:cNvPr id="25683" name="Freeform 53"/>
              <p:cNvSpPr>
                <a:spLocks/>
              </p:cNvSpPr>
              <p:nvPr/>
            </p:nvSpPr>
            <p:spPr bwMode="auto">
              <a:xfrm flipH="1">
                <a:off x="871" y="743"/>
                <a:ext cx="19" cy="117"/>
              </a:xfrm>
              <a:custGeom>
                <a:avLst/>
                <a:gdLst>
                  <a:gd name="T0" fmla="*/ 1 w 256"/>
                  <a:gd name="T1" fmla="*/ 0 h 816"/>
                  <a:gd name="T2" fmla="*/ 1 w 256"/>
                  <a:gd name="T3" fmla="*/ 6 h 816"/>
                  <a:gd name="T4" fmla="*/ 0 w 256"/>
                  <a:gd name="T5" fmla="*/ 10 h 816"/>
                  <a:gd name="T6" fmla="*/ 0 w 256"/>
                  <a:gd name="T7" fmla="*/ 15 h 816"/>
                  <a:gd name="T8" fmla="*/ 1 w 256"/>
                  <a:gd name="T9" fmla="*/ 17 h 816"/>
                  <a:gd name="T10" fmla="*/ 0 60000 65536"/>
                  <a:gd name="T11" fmla="*/ 0 60000 65536"/>
                  <a:gd name="T12" fmla="*/ 0 60000 65536"/>
                  <a:gd name="T13" fmla="*/ 0 60000 65536"/>
                  <a:gd name="T14" fmla="*/ 0 60000 65536"/>
                  <a:gd name="T15" fmla="*/ 0 w 256"/>
                  <a:gd name="T16" fmla="*/ 0 h 816"/>
                  <a:gd name="T17" fmla="*/ 256 w 256"/>
                  <a:gd name="T18" fmla="*/ 816 h 816"/>
                </a:gdLst>
                <a:ahLst/>
                <a:cxnLst>
                  <a:cxn ang="T10">
                    <a:pos x="T0" y="T1"/>
                  </a:cxn>
                  <a:cxn ang="T11">
                    <a:pos x="T2" y="T3"/>
                  </a:cxn>
                  <a:cxn ang="T12">
                    <a:pos x="T4" y="T5"/>
                  </a:cxn>
                  <a:cxn ang="T13">
                    <a:pos x="T6" y="T7"/>
                  </a:cxn>
                  <a:cxn ang="T14">
                    <a:pos x="T8" y="T9"/>
                  </a:cxn>
                </a:cxnLst>
                <a:rect l="T15" t="T16" r="T17" b="T18"/>
                <a:pathLst>
                  <a:path w="256" h="816">
                    <a:moveTo>
                      <a:pt x="256" y="0"/>
                    </a:moveTo>
                    <a:cubicBezTo>
                      <a:pt x="228" y="104"/>
                      <a:pt x="200" y="208"/>
                      <a:pt x="160" y="288"/>
                    </a:cubicBezTo>
                    <a:cubicBezTo>
                      <a:pt x="120" y="368"/>
                      <a:pt x="32" y="408"/>
                      <a:pt x="16" y="480"/>
                    </a:cubicBezTo>
                    <a:cubicBezTo>
                      <a:pt x="0" y="552"/>
                      <a:pt x="24" y="664"/>
                      <a:pt x="64" y="720"/>
                    </a:cubicBezTo>
                    <a:cubicBezTo>
                      <a:pt x="104" y="776"/>
                      <a:pt x="180" y="796"/>
                      <a:pt x="256" y="816"/>
                    </a:cubicBezTo>
                  </a:path>
                </a:pathLst>
              </a:custGeom>
              <a:solidFill>
                <a:schemeClr val="tx1">
                  <a:alpha val="50195"/>
                </a:schemeClr>
              </a:solidFill>
              <a:ln w="9525">
                <a:solidFill>
                  <a:schemeClr val="tx1"/>
                </a:solidFill>
                <a:round/>
                <a:headEnd/>
                <a:tailEnd/>
              </a:ln>
            </p:spPr>
            <p:txBody>
              <a:bodyPr/>
              <a:lstStyle/>
              <a:p>
                <a:endParaRPr lang="en-US"/>
              </a:p>
            </p:txBody>
          </p:sp>
        </p:grpSp>
        <p:sp>
          <p:nvSpPr>
            <p:cNvPr id="25680" name="Text Box 54"/>
            <p:cNvSpPr txBox="1">
              <a:spLocks noChangeArrowheads="1"/>
            </p:cNvSpPr>
            <p:nvPr/>
          </p:nvSpPr>
          <p:spPr bwMode="auto">
            <a:xfrm>
              <a:off x="620" y="1159"/>
              <a:ext cx="410"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1000">
                  <a:solidFill>
                    <a:schemeClr val="tx2"/>
                  </a:solidFill>
                  <a:latin typeface="Calibri" pitchFamily="34" charset="0"/>
                </a:rPr>
                <a:t>Image</a:t>
              </a:r>
            </a:p>
          </p:txBody>
        </p:sp>
        <p:sp>
          <p:nvSpPr>
            <p:cNvPr id="25681" name="Text Box 55"/>
            <p:cNvSpPr txBox="1">
              <a:spLocks noChangeArrowheads="1"/>
            </p:cNvSpPr>
            <p:nvPr/>
          </p:nvSpPr>
          <p:spPr bwMode="auto">
            <a:xfrm>
              <a:off x="901" y="1159"/>
              <a:ext cx="404"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1000">
                  <a:solidFill>
                    <a:schemeClr val="tx2"/>
                  </a:solidFill>
                  <a:latin typeface="Calibri" pitchFamily="34" charset="0"/>
                </a:rPr>
                <a:t>Object</a:t>
              </a:r>
            </a:p>
          </p:txBody>
        </p:sp>
      </p:grpSp>
      <p:grpSp>
        <p:nvGrpSpPr>
          <p:cNvPr id="25603" name="Group 164"/>
          <p:cNvGrpSpPr>
            <a:grpSpLocks/>
          </p:cNvGrpSpPr>
          <p:nvPr/>
        </p:nvGrpSpPr>
        <p:grpSpPr bwMode="auto">
          <a:xfrm>
            <a:off x="404813" y="3022600"/>
            <a:ext cx="2725737" cy="1787525"/>
            <a:chOff x="255" y="2436"/>
            <a:chExt cx="1717" cy="1126"/>
          </a:xfrm>
        </p:grpSpPr>
        <p:sp>
          <p:nvSpPr>
            <p:cNvPr id="25638" name="Arc 58"/>
            <p:cNvSpPr>
              <a:spLocks/>
            </p:cNvSpPr>
            <p:nvPr/>
          </p:nvSpPr>
          <p:spPr bwMode="auto">
            <a:xfrm flipH="1">
              <a:off x="1001" y="2436"/>
              <a:ext cx="138" cy="1123"/>
            </a:xfrm>
            <a:custGeom>
              <a:avLst/>
              <a:gdLst>
                <a:gd name="T0" fmla="*/ 0 w 21600"/>
                <a:gd name="T1" fmla="*/ 0 h 32270"/>
                <a:gd name="T2" fmla="*/ 0 w 21600"/>
                <a:gd name="T3" fmla="*/ 1 h 32270"/>
                <a:gd name="T4" fmla="*/ 0 w 21600"/>
                <a:gd name="T5" fmla="*/ 1 h 32270"/>
                <a:gd name="T6" fmla="*/ 0 60000 65536"/>
                <a:gd name="T7" fmla="*/ 0 60000 65536"/>
                <a:gd name="T8" fmla="*/ 0 60000 65536"/>
                <a:gd name="T9" fmla="*/ 0 w 21600"/>
                <a:gd name="T10" fmla="*/ 0 h 32270"/>
                <a:gd name="T11" fmla="*/ 21600 w 21600"/>
                <a:gd name="T12" fmla="*/ 32270 h 32270"/>
              </a:gdLst>
              <a:ahLst/>
              <a:cxnLst>
                <a:cxn ang="T6">
                  <a:pos x="T0" y="T1"/>
                </a:cxn>
                <a:cxn ang="T7">
                  <a:pos x="T2" y="T3"/>
                </a:cxn>
                <a:cxn ang="T8">
                  <a:pos x="T4" y="T5"/>
                </a:cxn>
              </a:cxnLst>
              <a:rect l="T9" t="T10" r="T11" b="T12"/>
              <a:pathLst>
                <a:path w="21600" h="32270" fill="none" extrusionOk="0">
                  <a:moveTo>
                    <a:pt x="14246" y="-1"/>
                  </a:moveTo>
                  <a:cubicBezTo>
                    <a:pt x="18920" y="4101"/>
                    <a:pt x="21600" y="10017"/>
                    <a:pt x="21600" y="16236"/>
                  </a:cubicBezTo>
                  <a:cubicBezTo>
                    <a:pt x="21600" y="22348"/>
                    <a:pt x="19010" y="28174"/>
                    <a:pt x="14473" y="32270"/>
                  </a:cubicBezTo>
                </a:path>
                <a:path w="21600" h="32270" stroke="0" extrusionOk="0">
                  <a:moveTo>
                    <a:pt x="14246" y="-1"/>
                  </a:moveTo>
                  <a:cubicBezTo>
                    <a:pt x="18920" y="4101"/>
                    <a:pt x="21600" y="10017"/>
                    <a:pt x="21600" y="16236"/>
                  </a:cubicBezTo>
                  <a:cubicBezTo>
                    <a:pt x="21600" y="22348"/>
                    <a:pt x="19010" y="28174"/>
                    <a:pt x="14473" y="32270"/>
                  </a:cubicBezTo>
                  <a:lnTo>
                    <a:pt x="0" y="16236"/>
                  </a:lnTo>
                  <a:close/>
                </a:path>
              </a:pathLst>
            </a:custGeom>
            <a:noFill/>
            <a:ln w="9525">
              <a:solidFill>
                <a:schemeClr val="tx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5639" name="Arc 59"/>
            <p:cNvSpPr>
              <a:spLocks/>
            </p:cNvSpPr>
            <p:nvPr/>
          </p:nvSpPr>
          <p:spPr bwMode="auto">
            <a:xfrm>
              <a:off x="962" y="2439"/>
              <a:ext cx="138" cy="1123"/>
            </a:xfrm>
            <a:custGeom>
              <a:avLst/>
              <a:gdLst>
                <a:gd name="T0" fmla="*/ 0 w 21600"/>
                <a:gd name="T1" fmla="*/ 0 h 32270"/>
                <a:gd name="T2" fmla="*/ 0 w 21600"/>
                <a:gd name="T3" fmla="*/ 1 h 32270"/>
                <a:gd name="T4" fmla="*/ 0 w 21600"/>
                <a:gd name="T5" fmla="*/ 1 h 32270"/>
                <a:gd name="T6" fmla="*/ 0 60000 65536"/>
                <a:gd name="T7" fmla="*/ 0 60000 65536"/>
                <a:gd name="T8" fmla="*/ 0 60000 65536"/>
                <a:gd name="T9" fmla="*/ 0 w 21600"/>
                <a:gd name="T10" fmla="*/ 0 h 32270"/>
                <a:gd name="T11" fmla="*/ 21600 w 21600"/>
                <a:gd name="T12" fmla="*/ 32270 h 32270"/>
              </a:gdLst>
              <a:ahLst/>
              <a:cxnLst>
                <a:cxn ang="T6">
                  <a:pos x="T0" y="T1"/>
                </a:cxn>
                <a:cxn ang="T7">
                  <a:pos x="T2" y="T3"/>
                </a:cxn>
                <a:cxn ang="T8">
                  <a:pos x="T4" y="T5"/>
                </a:cxn>
              </a:cxnLst>
              <a:rect l="T9" t="T10" r="T11" b="T12"/>
              <a:pathLst>
                <a:path w="21600" h="32270" fill="none" extrusionOk="0">
                  <a:moveTo>
                    <a:pt x="14246" y="-1"/>
                  </a:moveTo>
                  <a:cubicBezTo>
                    <a:pt x="18920" y="4101"/>
                    <a:pt x="21600" y="10017"/>
                    <a:pt x="21600" y="16236"/>
                  </a:cubicBezTo>
                  <a:cubicBezTo>
                    <a:pt x="21600" y="22348"/>
                    <a:pt x="19010" y="28174"/>
                    <a:pt x="14473" y="32270"/>
                  </a:cubicBezTo>
                </a:path>
                <a:path w="21600" h="32270" stroke="0" extrusionOk="0">
                  <a:moveTo>
                    <a:pt x="14246" y="-1"/>
                  </a:moveTo>
                  <a:cubicBezTo>
                    <a:pt x="18920" y="4101"/>
                    <a:pt x="21600" y="10017"/>
                    <a:pt x="21600" y="16236"/>
                  </a:cubicBezTo>
                  <a:cubicBezTo>
                    <a:pt x="21600" y="22348"/>
                    <a:pt x="19010" y="28174"/>
                    <a:pt x="14473" y="32270"/>
                  </a:cubicBezTo>
                  <a:lnTo>
                    <a:pt x="0" y="16236"/>
                  </a:lnTo>
                  <a:close/>
                </a:path>
              </a:pathLst>
            </a:custGeom>
            <a:noFill/>
            <a:ln w="9525">
              <a:solidFill>
                <a:schemeClr val="tx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5640" name="Line 60"/>
            <p:cNvSpPr>
              <a:spLocks noChangeShapeType="1"/>
            </p:cNvSpPr>
            <p:nvPr/>
          </p:nvSpPr>
          <p:spPr bwMode="auto">
            <a:xfrm>
              <a:off x="255" y="2999"/>
              <a:ext cx="1566" cy="0"/>
            </a:xfrm>
            <a:prstGeom prst="line">
              <a:avLst/>
            </a:prstGeom>
            <a:noFill/>
            <a:ln w="9525">
              <a:solidFill>
                <a:schemeClr val="tx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641" name="Oval 61"/>
            <p:cNvSpPr>
              <a:spLocks noChangeArrowheads="1"/>
            </p:cNvSpPr>
            <p:nvPr/>
          </p:nvSpPr>
          <p:spPr bwMode="auto">
            <a:xfrm>
              <a:off x="1305" y="2975"/>
              <a:ext cx="18" cy="40"/>
            </a:xfrm>
            <a:prstGeom prst="ellipse">
              <a:avLst/>
            </a:prstGeom>
            <a:solidFill>
              <a:schemeClr val="tx1"/>
            </a:solidFill>
            <a:ln w="9525">
              <a:solidFill>
                <a:schemeClr val="tx2"/>
              </a:solidFill>
              <a:round/>
              <a:headEnd/>
              <a:tailEnd/>
            </a:ln>
          </p:spPr>
          <p:txBody>
            <a:bodyPr wrap="none" anchor="ctr"/>
            <a:lstStyle/>
            <a:p>
              <a:endParaRPr lang="en-US">
                <a:latin typeface="Calibri" pitchFamily="34" charset="0"/>
              </a:endParaRPr>
            </a:p>
          </p:txBody>
        </p:sp>
        <p:sp>
          <p:nvSpPr>
            <p:cNvPr id="25642" name="Oval 62"/>
            <p:cNvSpPr>
              <a:spLocks noChangeArrowheads="1"/>
            </p:cNvSpPr>
            <p:nvPr/>
          </p:nvSpPr>
          <p:spPr bwMode="auto">
            <a:xfrm>
              <a:off x="773" y="2983"/>
              <a:ext cx="19" cy="41"/>
            </a:xfrm>
            <a:prstGeom prst="ellipse">
              <a:avLst/>
            </a:prstGeom>
            <a:solidFill>
              <a:schemeClr val="tx1"/>
            </a:solidFill>
            <a:ln w="9525">
              <a:solidFill>
                <a:schemeClr val="tx2"/>
              </a:solidFill>
              <a:round/>
              <a:headEnd/>
              <a:tailEnd/>
            </a:ln>
          </p:spPr>
          <p:txBody>
            <a:bodyPr wrap="none" anchor="ctr"/>
            <a:lstStyle/>
            <a:p>
              <a:endParaRPr lang="en-US">
                <a:latin typeface="Calibri" pitchFamily="34" charset="0"/>
              </a:endParaRPr>
            </a:p>
          </p:txBody>
        </p:sp>
        <p:sp>
          <p:nvSpPr>
            <p:cNvPr id="25643" name="Line 63"/>
            <p:cNvSpPr>
              <a:spLocks noChangeShapeType="1"/>
            </p:cNvSpPr>
            <p:nvPr/>
          </p:nvSpPr>
          <p:spPr bwMode="auto">
            <a:xfrm>
              <a:off x="1049" y="2498"/>
              <a:ext cx="0" cy="1027"/>
            </a:xfrm>
            <a:prstGeom prst="line">
              <a:avLst/>
            </a:prstGeom>
            <a:noFill/>
            <a:ln w="9525">
              <a:solidFill>
                <a:schemeClr val="tx2"/>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25644" name="Oval 64"/>
            <p:cNvSpPr>
              <a:spLocks noChangeArrowheads="1"/>
            </p:cNvSpPr>
            <p:nvPr/>
          </p:nvSpPr>
          <p:spPr bwMode="auto">
            <a:xfrm>
              <a:off x="500" y="2984"/>
              <a:ext cx="19" cy="40"/>
            </a:xfrm>
            <a:prstGeom prst="ellipse">
              <a:avLst/>
            </a:prstGeom>
            <a:solidFill>
              <a:schemeClr val="tx1"/>
            </a:solidFill>
            <a:ln w="9525">
              <a:solidFill>
                <a:schemeClr val="tx2"/>
              </a:solidFill>
              <a:round/>
              <a:headEnd/>
              <a:tailEnd/>
            </a:ln>
          </p:spPr>
          <p:txBody>
            <a:bodyPr wrap="none" anchor="ctr"/>
            <a:lstStyle/>
            <a:p>
              <a:endParaRPr lang="en-US">
                <a:latin typeface="Calibri" pitchFamily="34" charset="0"/>
              </a:endParaRPr>
            </a:p>
          </p:txBody>
        </p:sp>
        <p:sp>
          <p:nvSpPr>
            <p:cNvPr id="25645" name="Oval 65"/>
            <p:cNvSpPr>
              <a:spLocks noChangeArrowheads="1"/>
            </p:cNvSpPr>
            <p:nvPr/>
          </p:nvSpPr>
          <p:spPr bwMode="auto">
            <a:xfrm>
              <a:off x="1568" y="2975"/>
              <a:ext cx="18" cy="40"/>
            </a:xfrm>
            <a:prstGeom prst="ellipse">
              <a:avLst/>
            </a:prstGeom>
            <a:solidFill>
              <a:schemeClr val="tx1"/>
            </a:solidFill>
            <a:ln w="9525">
              <a:solidFill>
                <a:schemeClr val="tx2"/>
              </a:solidFill>
              <a:round/>
              <a:headEnd/>
              <a:tailEnd/>
            </a:ln>
          </p:spPr>
          <p:txBody>
            <a:bodyPr wrap="none" anchor="ctr"/>
            <a:lstStyle/>
            <a:p>
              <a:endParaRPr lang="en-US">
                <a:latin typeface="Calibri" pitchFamily="34" charset="0"/>
              </a:endParaRPr>
            </a:p>
          </p:txBody>
        </p:sp>
        <p:sp>
          <p:nvSpPr>
            <p:cNvPr id="25646" name="Rectangle 67"/>
            <p:cNvSpPr>
              <a:spLocks noChangeArrowheads="1"/>
            </p:cNvSpPr>
            <p:nvPr/>
          </p:nvSpPr>
          <p:spPr bwMode="auto">
            <a:xfrm>
              <a:off x="638" y="2842"/>
              <a:ext cx="35" cy="157"/>
            </a:xfrm>
            <a:prstGeom prst="rect">
              <a:avLst/>
            </a:prstGeom>
            <a:solidFill>
              <a:schemeClr val="accent2"/>
            </a:solidFill>
            <a:ln w="9525">
              <a:solidFill>
                <a:schemeClr val="accent2"/>
              </a:solidFill>
              <a:miter lim="800000"/>
              <a:headEnd/>
              <a:tailEnd/>
            </a:ln>
          </p:spPr>
          <p:txBody>
            <a:bodyPr wrap="none" anchor="ctr"/>
            <a:lstStyle/>
            <a:p>
              <a:endParaRPr lang="en-US">
                <a:latin typeface="Calibri" pitchFamily="34" charset="0"/>
              </a:endParaRPr>
            </a:p>
          </p:txBody>
        </p:sp>
        <p:sp>
          <p:nvSpPr>
            <p:cNvPr id="25647" name="Freeform 68"/>
            <p:cNvSpPr>
              <a:spLocks/>
            </p:cNvSpPr>
            <p:nvPr/>
          </p:nvSpPr>
          <p:spPr bwMode="auto">
            <a:xfrm>
              <a:off x="638" y="2783"/>
              <a:ext cx="18" cy="59"/>
            </a:xfrm>
            <a:custGeom>
              <a:avLst/>
              <a:gdLst>
                <a:gd name="T0" fmla="*/ 1 w 256"/>
                <a:gd name="T1" fmla="*/ 0 h 816"/>
                <a:gd name="T2" fmla="*/ 1 w 256"/>
                <a:gd name="T3" fmla="*/ 2 h 816"/>
                <a:gd name="T4" fmla="*/ 0 w 256"/>
                <a:gd name="T5" fmla="*/ 3 h 816"/>
                <a:gd name="T6" fmla="*/ 0 w 256"/>
                <a:gd name="T7" fmla="*/ 4 h 816"/>
                <a:gd name="T8" fmla="*/ 1 w 256"/>
                <a:gd name="T9" fmla="*/ 4 h 816"/>
                <a:gd name="T10" fmla="*/ 0 60000 65536"/>
                <a:gd name="T11" fmla="*/ 0 60000 65536"/>
                <a:gd name="T12" fmla="*/ 0 60000 65536"/>
                <a:gd name="T13" fmla="*/ 0 60000 65536"/>
                <a:gd name="T14" fmla="*/ 0 60000 65536"/>
                <a:gd name="T15" fmla="*/ 0 w 256"/>
                <a:gd name="T16" fmla="*/ 0 h 816"/>
                <a:gd name="T17" fmla="*/ 256 w 256"/>
                <a:gd name="T18" fmla="*/ 816 h 816"/>
              </a:gdLst>
              <a:ahLst/>
              <a:cxnLst>
                <a:cxn ang="T10">
                  <a:pos x="T0" y="T1"/>
                </a:cxn>
                <a:cxn ang="T11">
                  <a:pos x="T2" y="T3"/>
                </a:cxn>
                <a:cxn ang="T12">
                  <a:pos x="T4" y="T5"/>
                </a:cxn>
                <a:cxn ang="T13">
                  <a:pos x="T6" y="T7"/>
                </a:cxn>
                <a:cxn ang="T14">
                  <a:pos x="T8" y="T9"/>
                </a:cxn>
              </a:cxnLst>
              <a:rect l="T15" t="T16" r="T17" b="T18"/>
              <a:pathLst>
                <a:path w="256" h="816">
                  <a:moveTo>
                    <a:pt x="256" y="0"/>
                  </a:moveTo>
                  <a:cubicBezTo>
                    <a:pt x="228" y="104"/>
                    <a:pt x="200" y="208"/>
                    <a:pt x="160" y="288"/>
                  </a:cubicBezTo>
                  <a:cubicBezTo>
                    <a:pt x="120" y="368"/>
                    <a:pt x="32" y="408"/>
                    <a:pt x="16" y="480"/>
                  </a:cubicBezTo>
                  <a:cubicBezTo>
                    <a:pt x="0" y="552"/>
                    <a:pt x="24" y="664"/>
                    <a:pt x="64" y="720"/>
                  </a:cubicBezTo>
                  <a:cubicBezTo>
                    <a:pt x="104" y="776"/>
                    <a:pt x="180" y="796"/>
                    <a:pt x="256" y="816"/>
                  </a:cubicBezTo>
                </a:path>
              </a:pathLst>
            </a:custGeom>
            <a:noFill/>
            <a:ln w="9525">
              <a:solidFill>
                <a:schemeClr val="tx2"/>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648" name="Freeform 69"/>
            <p:cNvSpPr>
              <a:spLocks/>
            </p:cNvSpPr>
            <p:nvPr/>
          </p:nvSpPr>
          <p:spPr bwMode="auto">
            <a:xfrm flipH="1">
              <a:off x="655" y="2783"/>
              <a:ext cx="19" cy="59"/>
            </a:xfrm>
            <a:custGeom>
              <a:avLst/>
              <a:gdLst>
                <a:gd name="T0" fmla="*/ 1 w 256"/>
                <a:gd name="T1" fmla="*/ 0 h 816"/>
                <a:gd name="T2" fmla="*/ 1 w 256"/>
                <a:gd name="T3" fmla="*/ 2 h 816"/>
                <a:gd name="T4" fmla="*/ 0 w 256"/>
                <a:gd name="T5" fmla="*/ 3 h 816"/>
                <a:gd name="T6" fmla="*/ 0 w 256"/>
                <a:gd name="T7" fmla="*/ 4 h 816"/>
                <a:gd name="T8" fmla="*/ 1 w 256"/>
                <a:gd name="T9" fmla="*/ 4 h 816"/>
                <a:gd name="T10" fmla="*/ 0 60000 65536"/>
                <a:gd name="T11" fmla="*/ 0 60000 65536"/>
                <a:gd name="T12" fmla="*/ 0 60000 65536"/>
                <a:gd name="T13" fmla="*/ 0 60000 65536"/>
                <a:gd name="T14" fmla="*/ 0 60000 65536"/>
                <a:gd name="T15" fmla="*/ 0 w 256"/>
                <a:gd name="T16" fmla="*/ 0 h 816"/>
                <a:gd name="T17" fmla="*/ 256 w 256"/>
                <a:gd name="T18" fmla="*/ 816 h 816"/>
              </a:gdLst>
              <a:ahLst/>
              <a:cxnLst>
                <a:cxn ang="T10">
                  <a:pos x="T0" y="T1"/>
                </a:cxn>
                <a:cxn ang="T11">
                  <a:pos x="T2" y="T3"/>
                </a:cxn>
                <a:cxn ang="T12">
                  <a:pos x="T4" y="T5"/>
                </a:cxn>
                <a:cxn ang="T13">
                  <a:pos x="T6" y="T7"/>
                </a:cxn>
                <a:cxn ang="T14">
                  <a:pos x="T8" y="T9"/>
                </a:cxn>
              </a:cxnLst>
              <a:rect l="T15" t="T16" r="T17" b="T18"/>
              <a:pathLst>
                <a:path w="256" h="816">
                  <a:moveTo>
                    <a:pt x="256" y="0"/>
                  </a:moveTo>
                  <a:cubicBezTo>
                    <a:pt x="228" y="104"/>
                    <a:pt x="200" y="208"/>
                    <a:pt x="160" y="288"/>
                  </a:cubicBezTo>
                  <a:cubicBezTo>
                    <a:pt x="120" y="368"/>
                    <a:pt x="32" y="408"/>
                    <a:pt x="16" y="480"/>
                  </a:cubicBezTo>
                  <a:cubicBezTo>
                    <a:pt x="0" y="552"/>
                    <a:pt x="24" y="664"/>
                    <a:pt x="64" y="720"/>
                  </a:cubicBezTo>
                  <a:cubicBezTo>
                    <a:pt x="104" y="776"/>
                    <a:pt x="180" y="796"/>
                    <a:pt x="256" y="816"/>
                  </a:cubicBezTo>
                </a:path>
              </a:pathLst>
            </a:custGeom>
            <a:solidFill>
              <a:schemeClr val="tx1"/>
            </a:solidFill>
            <a:ln w="9525">
              <a:solidFill>
                <a:schemeClr val="tx1"/>
              </a:solidFill>
              <a:round/>
              <a:headEnd/>
              <a:tailEnd/>
            </a:ln>
          </p:spPr>
          <p:txBody>
            <a:bodyPr/>
            <a:lstStyle/>
            <a:p>
              <a:endParaRPr lang="en-US"/>
            </a:p>
          </p:txBody>
        </p:sp>
        <p:sp>
          <p:nvSpPr>
            <p:cNvPr id="25649" name="Line 70"/>
            <p:cNvSpPr>
              <a:spLocks noChangeShapeType="1"/>
            </p:cNvSpPr>
            <p:nvPr/>
          </p:nvSpPr>
          <p:spPr bwMode="auto">
            <a:xfrm>
              <a:off x="656" y="2783"/>
              <a:ext cx="393" cy="0"/>
            </a:xfrm>
            <a:prstGeom prst="line">
              <a:avLst/>
            </a:prstGeom>
            <a:noFill/>
            <a:ln w="9525">
              <a:solidFill>
                <a:schemeClr val="tx2"/>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5650" name="Line 71"/>
            <p:cNvSpPr>
              <a:spLocks noChangeShapeType="1"/>
            </p:cNvSpPr>
            <p:nvPr/>
          </p:nvSpPr>
          <p:spPr bwMode="auto">
            <a:xfrm>
              <a:off x="1049" y="2783"/>
              <a:ext cx="844" cy="654"/>
            </a:xfrm>
            <a:prstGeom prst="line">
              <a:avLst/>
            </a:prstGeom>
            <a:noFill/>
            <a:ln w="9525">
              <a:solidFill>
                <a:schemeClr val="tx2"/>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5651" name="Line 72"/>
            <p:cNvSpPr>
              <a:spLocks noChangeShapeType="1"/>
            </p:cNvSpPr>
            <p:nvPr/>
          </p:nvSpPr>
          <p:spPr bwMode="auto">
            <a:xfrm>
              <a:off x="655" y="2783"/>
              <a:ext cx="394" cy="654"/>
            </a:xfrm>
            <a:prstGeom prst="line">
              <a:avLst/>
            </a:prstGeom>
            <a:noFill/>
            <a:ln w="9525">
              <a:solidFill>
                <a:schemeClr val="tx2"/>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5652" name="Line 73"/>
            <p:cNvSpPr>
              <a:spLocks noChangeShapeType="1"/>
            </p:cNvSpPr>
            <p:nvPr/>
          </p:nvSpPr>
          <p:spPr bwMode="auto">
            <a:xfrm>
              <a:off x="655" y="2783"/>
              <a:ext cx="1238" cy="654"/>
            </a:xfrm>
            <a:prstGeom prst="line">
              <a:avLst/>
            </a:prstGeom>
            <a:noFill/>
            <a:ln w="9525">
              <a:solidFill>
                <a:schemeClr val="tx2"/>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5653" name="Line 74"/>
            <p:cNvSpPr>
              <a:spLocks noChangeShapeType="1"/>
            </p:cNvSpPr>
            <p:nvPr/>
          </p:nvSpPr>
          <p:spPr bwMode="auto">
            <a:xfrm>
              <a:off x="1048" y="3437"/>
              <a:ext cx="845" cy="0"/>
            </a:xfrm>
            <a:prstGeom prst="line">
              <a:avLst/>
            </a:prstGeom>
            <a:noFill/>
            <a:ln w="9525">
              <a:solidFill>
                <a:schemeClr val="tx2"/>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5654" name="Rectangle 76"/>
            <p:cNvSpPr>
              <a:spLocks noChangeArrowheads="1"/>
            </p:cNvSpPr>
            <p:nvPr/>
          </p:nvSpPr>
          <p:spPr bwMode="auto">
            <a:xfrm flipV="1">
              <a:off x="1857" y="2999"/>
              <a:ext cx="35" cy="319"/>
            </a:xfrm>
            <a:prstGeom prst="rect">
              <a:avLst/>
            </a:prstGeom>
            <a:solidFill>
              <a:schemeClr val="accent2">
                <a:alpha val="50195"/>
              </a:schemeClr>
            </a:solidFill>
            <a:ln w="9525">
              <a:solidFill>
                <a:schemeClr val="accent2"/>
              </a:solidFill>
              <a:miter lim="800000"/>
              <a:headEnd/>
              <a:tailEnd/>
            </a:ln>
          </p:spPr>
          <p:txBody>
            <a:bodyPr wrap="none" anchor="ctr"/>
            <a:lstStyle/>
            <a:p>
              <a:endParaRPr lang="en-US">
                <a:latin typeface="Calibri" pitchFamily="34" charset="0"/>
              </a:endParaRPr>
            </a:p>
          </p:txBody>
        </p:sp>
        <p:grpSp>
          <p:nvGrpSpPr>
            <p:cNvPr id="25655" name="Group 157"/>
            <p:cNvGrpSpPr>
              <a:grpSpLocks/>
            </p:cNvGrpSpPr>
            <p:nvPr/>
          </p:nvGrpSpPr>
          <p:grpSpPr bwMode="auto">
            <a:xfrm>
              <a:off x="1857" y="3318"/>
              <a:ext cx="36" cy="119"/>
              <a:chOff x="1857" y="3318"/>
              <a:chExt cx="36" cy="119"/>
            </a:xfrm>
          </p:grpSpPr>
          <p:sp>
            <p:nvSpPr>
              <p:cNvPr id="25658" name="Freeform 77"/>
              <p:cNvSpPr>
                <a:spLocks/>
              </p:cNvSpPr>
              <p:nvPr/>
            </p:nvSpPr>
            <p:spPr bwMode="auto">
              <a:xfrm flipV="1">
                <a:off x="1857" y="3318"/>
                <a:ext cx="18" cy="119"/>
              </a:xfrm>
              <a:custGeom>
                <a:avLst/>
                <a:gdLst>
                  <a:gd name="T0" fmla="*/ 1 w 256"/>
                  <a:gd name="T1" fmla="*/ 0 h 816"/>
                  <a:gd name="T2" fmla="*/ 1 w 256"/>
                  <a:gd name="T3" fmla="*/ 6 h 816"/>
                  <a:gd name="T4" fmla="*/ 0 w 256"/>
                  <a:gd name="T5" fmla="*/ 10 h 816"/>
                  <a:gd name="T6" fmla="*/ 0 w 256"/>
                  <a:gd name="T7" fmla="*/ 15 h 816"/>
                  <a:gd name="T8" fmla="*/ 1 w 256"/>
                  <a:gd name="T9" fmla="*/ 17 h 816"/>
                  <a:gd name="T10" fmla="*/ 0 60000 65536"/>
                  <a:gd name="T11" fmla="*/ 0 60000 65536"/>
                  <a:gd name="T12" fmla="*/ 0 60000 65536"/>
                  <a:gd name="T13" fmla="*/ 0 60000 65536"/>
                  <a:gd name="T14" fmla="*/ 0 60000 65536"/>
                  <a:gd name="T15" fmla="*/ 0 w 256"/>
                  <a:gd name="T16" fmla="*/ 0 h 816"/>
                  <a:gd name="T17" fmla="*/ 256 w 256"/>
                  <a:gd name="T18" fmla="*/ 816 h 816"/>
                </a:gdLst>
                <a:ahLst/>
                <a:cxnLst>
                  <a:cxn ang="T10">
                    <a:pos x="T0" y="T1"/>
                  </a:cxn>
                  <a:cxn ang="T11">
                    <a:pos x="T2" y="T3"/>
                  </a:cxn>
                  <a:cxn ang="T12">
                    <a:pos x="T4" y="T5"/>
                  </a:cxn>
                  <a:cxn ang="T13">
                    <a:pos x="T6" y="T7"/>
                  </a:cxn>
                  <a:cxn ang="T14">
                    <a:pos x="T8" y="T9"/>
                  </a:cxn>
                </a:cxnLst>
                <a:rect l="T15" t="T16" r="T17" b="T18"/>
                <a:pathLst>
                  <a:path w="256" h="816">
                    <a:moveTo>
                      <a:pt x="256" y="0"/>
                    </a:moveTo>
                    <a:cubicBezTo>
                      <a:pt x="228" y="104"/>
                      <a:pt x="200" y="208"/>
                      <a:pt x="160" y="288"/>
                    </a:cubicBezTo>
                    <a:cubicBezTo>
                      <a:pt x="120" y="368"/>
                      <a:pt x="32" y="408"/>
                      <a:pt x="16" y="480"/>
                    </a:cubicBezTo>
                    <a:cubicBezTo>
                      <a:pt x="0" y="552"/>
                      <a:pt x="24" y="664"/>
                      <a:pt x="64" y="720"/>
                    </a:cubicBezTo>
                    <a:cubicBezTo>
                      <a:pt x="104" y="776"/>
                      <a:pt x="180" y="796"/>
                      <a:pt x="256" y="816"/>
                    </a:cubicBezTo>
                  </a:path>
                </a:pathLst>
              </a:custGeom>
              <a:solidFill>
                <a:schemeClr val="tx1">
                  <a:alpha val="50195"/>
                </a:schemeClr>
              </a:solidFill>
              <a:ln w="9525">
                <a:solidFill>
                  <a:schemeClr val="tx1"/>
                </a:solidFill>
                <a:round/>
                <a:headEnd/>
                <a:tailEnd/>
              </a:ln>
            </p:spPr>
            <p:txBody>
              <a:bodyPr/>
              <a:lstStyle/>
              <a:p>
                <a:endParaRPr lang="en-US"/>
              </a:p>
            </p:txBody>
          </p:sp>
          <p:sp>
            <p:nvSpPr>
              <p:cNvPr id="25659" name="Freeform 78"/>
              <p:cNvSpPr>
                <a:spLocks/>
              </p:cNvSpPr>
              <p:nvPr/>
            </p:nvSpPr>
            <p:spPr bwMode="auto">
              <a:xfrm flipH="1" flipV="1">
                <a:off x="1874" y="3318"/>
                <a:ext cx="19" cy="119"/>
              </a:xfrm>
              <a:custGeom>
                <a:avLst/>
                <a:gdLst>
                  <a:gd name="T0" fmla="*/ 1 w 256"/>
                  <a:gd name="T1" fmla="*/ 0 h 816"/>
                  <a:gd name="T2" fmla="*/ 1 w 256"/>
                  <a:gd name="T3" fmla="*/ 6 h 816"/>
                  <a:gd name="T4" fmla="*/ 0 w 256"/>
                  <a:gd name="T5" fmla="*/ 10 h 816"/>
                  <a:gd name="T6" fmla="*/ 0 w 256"/>
                  <a:gd name="T7" fmla="*/ 15 h 816"/>
                  <a:gd name="T8" fmla="*/ 1 w 256"/>
                  <a:gd name="T9" fmla="*/ 17 h 816"/>
                  <a:gd name="T10" fmla="*/ 0 60000 65536"/>
                  <a:gd name="T11" fmla="*/ 0 60000 65536"/>
                  <a:gd name="T12" fmla="*/ 0 60000 65536"/>
                  <a:gd name="T13" fmla="*/ 0 60000 65536"/>
                  <a:gd name="T14" fmla="*/ 0 60000 65536"/>
                  <a:gd name="T15" fmla="*/ 0 w 256"/>
                  <a:gd name="T16" fmla="*/ 0 h 816"/>
                  <a:gd name="T17" fmla="*/ 256 w 256"/>
                  <a:gd name="T18" fmla="*/ 816 h 816"/>
                </a:gdLst>
                <a:ahLst/>
                <a:cxnLst>
                  <a:cxn ang="T10">
                    <a:pos x="T0" y="T1"/>
                  </a:cxn>
                  <a:cxn ang="T11">
                    <a:pos x="T2" y="T3"/>
                  </a:cxn>
                  <a:cxn ang="T12">
                    <a:pos x="T4" y="T5"/>
                  </a:cxn>
                  <a:cxn ang="T13">
                    <a:pos x="T6" y="T7"/>
                  </a:cxn>
                  <a:cxn ang="T14">
                    <a:pos x="T8" y="T9"/>
                  </a:cxn>
                </a:cxnLst>
                <a:rect l="T15" t="T16" r="T17" b="T18"/>
                <a:pathLst>
                  <a:path w="256" h="816">
                    <a:moveTo>
                      <a:pt x="256" y="0"/>
                    </a:moveTo>
                    <a:cubicBezTo>
                      <a:pt x="228" y="104"/>
                      <a:pt x="200" y="208"/>
                      <a:pt x="160" y="288"/>
                    </a:cubicBezTo>
                    <a:cubicBezTo>
                      <a:pt x="120" y="368"/>
                      <a:pt x="32" y="408"/>
                      <a:pt x="16" y="480"/>
                    </a:cubicBezTo>
                    <a:cubicBezTo>
                      <a:pt x="0" y="552"/>
                      <a:pt x="24" y="664"/>
                      <a:pt x="64" y="720"/>
                    </a:cubicBezTo>
                    <a:cubicBezTo>
                      <a:pt x="104" y="776"/>
                      <a:pt x="180" y="796"/>
                      <a:pt x="256" y="816"/>
                    </a:cubicBezTo>
                  </a:path>
                </a:pathLst>
              </a:custGeom>
              <a:solidFill>
                <a:schemeClr val="tx1">
                  <a:alpha val="50195"/>
                </a:schemeClr>
              </a:solidFill>
              <a:ln w="9525">
                <a:solidFill>
                  <a:schemeClr val="tx1"/>
                </a:solidFill>
                <a:round/>
                <a:headEnd/>
                <a:tailEnd/>
              </a:ln>
            </p:spPr>
            <p:txBody>
              <a:bodyPr/>
              <a:lstStyle/>
              <a:p>
                <a:endParaRPr lang="en-US"/>
              </a:p>
            </p:txBody>
          </p:sp>
        </p:grpSp>
        <p:sp>
          <p:nvSpPr>
            <p:cNvPr id="25656" name="Text Box 79"/>
            <p:cNvSpPr txBox="1">
              <a:spLocks noChangeArrowheads="1"/>
            </p:cNvSpPr>
            <p:nvPr/>
          </p:nvSpPr>
          <p:spPr bwMode="auto">
            <a:xfrm>
              <a:off x="1568" y="2859"/>
              <a:ext cx="404"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1000">
                  <a:solidFill>
                    <a:schemeClr val="tx2"/>
                  </a:solidFill>
                  <a:latin typeface="Calibri" pitchFamily="34" charset="0"/>
                </a:rPr>
                <a:t>Image</a:t>
              </a:r>
            </a:p>
          </p:txBody>
        </p:sp>
        <p:sp>
          <p:nvSpPr>
            <p:cNvPr id="25657" name="Text Box 80"/>
            <p:cNvSpPr txBox="1">
              <a:spLocks noChangeArrowheads="1"/>
            </p:cNvSpPr>
            <p:nvPr/>
          </p:nvSpPr>
          <p:spPr bwMode="auto">
            <a:xfrm>
              <a:off x="500" y="2975"/>
              <a:ext cx="399"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1000">
                  <a:solidFill>
                    <a:schemeClr val="tx2"/>
                  </a:solidFill>
                  <a:latin typeface="Calibri" pitchFamily="34" charset="0"/>
                </a:rPr>
                <a:t>Object</a:t>
              </a:r>
            </a:p>
          </p:txBody>
        </p:sp>
      </p:grpSp>
      <p:grpSp>
        <p:nvGrpSpPr>
          <p:cNvPr id="25604" name="Group 166"/>
          <p:cNvGrpSpPr>
            <a:grpSpLocks/>
          </p:cNvGrpSpPr>
          <p:nvPr/>
        </p:nvGrpSpPr>
        <p:grpSpPr bwMode="auto">
          <a:xfrm>
            <a:off x="274638" y="996950"/>
            <a:ext cx="2673350" cy="1812925"/>
            <a:chOff x="3879" y="2352"/>
            <a:chExt cx="1684" cy="1142"/>
          </a:xfrm>
        </p:grpSpPr>
        <p:sp>
          <p:nvSpPr>
            <p:cNvPr id="25615" name="Text Box 125"/>
            <p:cNvSpPr txBox="1">
              <a:spLocks noChangeArrowheads="1"/>
            </p:cNvSpPr>
            <p:nvPr/>
          </p:nvSpPr>
          <p:spPr bwMode="auto">
            <a:xfrm>
              <a:off x="3879" y="2899"/>
              <a:ext cx="415"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1000">
                  <a:solidFill>
                    <a:schemeClr val="tx2"/>
                  </a:solidFill>
                  <a:latin typeface="Calibri" pitchFamily="34" charset="0"/>
                </a:rPr>
                <a:t>Object</a:t>
              </a:r>
            </a:p>
          </p:txBody>
        </p:sp>
        <p:sp>
          <p:nvSpPr>
            <p:cNvPr id="25616" name="Rectangle 127"/>
            <p:cNvSpPr>
              <a:spLocks noChangeArrowheads="1"/>
            </p:cNvSpPr>
            <p:nvPr/>
          </p:nvSpPr>
          <p:spPr bwMode="auto">
            <a:xfrm>
              <a:off x="4033" y="2692"/>
              <a:ext cx="36" cy="228"/>
            </a:xfrm>
            <a:prstGeom prst="rect">
              <a:avLst/>
            </a:prstGeom>
            <a:solidFill>
              <a:schemeClr val="accent2"/>
            </a:solidFill>
            <a:ln w="9525">
              <a:solidFill>
                <a:schemeClr val="accent2"/>
              </a:solidFill>
              <a:miter lim="800000"/>
              <a:headEnd/>
              <a:tailEnd/>
            </a:ln>
          </p:spPr>
          <p:txBody>
            <a:bodyPr wrap="none" anchor="ctr"/>
            <a:lstStyle/>
            <a:p>
              <a:endParaRPr lang="en-US">
                <a:latin typeface="Calibri" pitchFamily="34" charset="0"/>
              </a:endParaRPr>
            </a:p>
          </p:txBody>
        </p:sp>
        <p:grpSp>
          <p:nvGrpSpPr>
            <p:cNvPr id="25617" name="Group 160"/>
            <p:cNvGrpSpPr>
              <a:grpSpLocks/>
            </p:cNvGrpSpPr>
            <p:nvPr/>
          </p:nvGrpSpPr>
          <p:grpSpPr bwMode="auto">
            <a:xfrm>
              <a:off x="4033" y="2607"/>
              <a:ext cx="38" cy="85"/>
              <a:chOff x="4033" y="2607"/>
              <a:chExt cx="38" cy="85"/>
            </a:xfrm>
          </p:grpSpPr>
          <p:sp>
            <p:nvSpPr>
              <p:cNvPr id="25636" name="Freeform 128"/>
              <p:cNvSpPr>
                <a:spLocks/>
              </p:cNvSpPr>
              <p:nvPr/>
            </p:nvSpPr>
            <p:spPr bwMode="auto">
              <a:xfrm>
                <a:off x="4033" y="2607"/>
                <a:ext cx="19" cy="85"/>
              </a:xfrm>
              <a:custGeom>
                <a:avLst/>
                <a:gdLst>
                  <a:gd name="T0" fmla="*/ 1 w 256"/>
                  <a:gd name="T1" fmla="*/ 0 h 816"/>
                  <a:gd name="T2" fmla="*/ 1 w 256"/>
                  <a:gd name="T3" fmla="*/ 3 h 816"/>
                  <a:gd name="T4" fmla="*/ 0 w 256"/>
                  <a:gd name="T5" fmla="*/ 5 h 816"/>
                  <a:gd name="T6" fmla="*/ 0 w 256"/>
                  <a:gd name="T7" fmla="*/ 8 h 816"/>
                  <a:gd name="T8" fmla="*/ 1 w 256"/>
                  <a:gd name="T9" fmla="*/ 9 h 816"/>
                  <a:gd name="T10" fmla="*/ 0 60000 65536"/>
                  <a:gd name="T11" fmla="*/ 0 60000 65536"/>
                  <a:gd name="T12" fmla="*/ 0 60000 65536"/>
                  <a:gd name="T13" fmla="*/ 0 60000 65536"/>
                  <a:gd name="T14" fmla="*/ 0 60000 65536"/>
                  <a:gd name="T15" fmla="*/ 0 w 256"/>
                  <a:gd name="T16" fmla="*/ 0 h 816"/>
                  <a:gd name="T17" fmla="*/ 256 w 256"/>
                  <a:gd name="T18" fmla="*/ 816 h 816"/>
                </a:gdLst>
                <a:ahLst/>
                <a:cxnLst>
                  <a:cxn ang="T10">
                    <a:pos x="T0" y="T1"/>
                  </a:cxn>
                  <a:cxn ang="T11">
                    <a:pos x="T2" y="T3"/>
                  </a:cxn>
                  <a:cxn ang="T12">
                    <a:pos x="T4" y="T5"/>
                  </a:cxn>
                  <a:cxn ang="T13">
                    <a:pos x="T6" y="T7"/>
                  </a:cxn>
                  <a:cxn ang="T14">
                    <a:pos x="T8" y="T9"/>
                  </a:cxn>
                </a:cxnLst>
                <a:rect l="T15" t="T16" r="T17" b="T18"/>
                <a:pathLst>
                  <a:path w="256" h="816">
                    <a:moveTo>
                      <a:pt x="256" y="0"/>
                    </a:moveTo>
                    <a:cubicBezTo>
                      <a:pt x="228" y="104"/>
                      <a:pt x="200" y="208"/>
                      <a:pt x="160" y="288"/>
                    </a:cubicBezTo>
                    <a:cubicBezTo>
                      <a:pt x="120" y="368"/>
                      <a:pt x="32" y="408"/>
                      <a:pt x="16" y="480"/>
                    </a:cubicBezTo>
                    <a:cubicBezTo>
                      <a:pt x="0" y="552"/>
                      <a:pt x="24" y="664"/>
                      <a:pt x="64" y="720"/>
                    </a:cubicBezTo>
                    <a:cubicBezTo>
                      <a:pt x="104" y="776"/>
                      <a:pt x="180" y="796"/>
                      <a:pt x="256" y="816"/>
                    </a:cubicBezTo>
                  </a:path>
                </a:pathLst>
              </a:custGeom>
              <a:solidFill>
                <a:schemeClr val="tx1"/>
              </a:solidFill>
              <a:ln w="9525">
                <a:solidFill>
                  <a:schemeClr val="tx1"/>
                </a:solidFill>
                <a:round/>
                <a:headEnd/>
                <a:tailEnd/>
              </a:ln>
            </p:spPr>
            <p:txBody>
              <a:bodyPr/>
              <a:lstStyle/>
              <a:p>
                <a:endParaRPr lang="en-US"/>
              </a:p>
            </p:txBody>
          </p:sp>
          <p:sp>
            <p:nvSpPr>
              <p:cNvPr id="25637" name="Freeform 129"/>
              <p:cNvSpPr>
                <a:spLocks/>
              </p:cNvSpPr>
              <p:nvPr/>
            </p:nvSpPr>
            <p:spPr bwMode="auto">
              <a:xfrm flipH="1">
                <a:off x="4051" y="2607"/>
                <a:ext cx="20" cy="85"/>
              </a:xfrm>
              <a:custGeom>
                <a:avLst/>
                <a:gdLst>
                  <a:gd name="T0" fmla="*/ 2 w 256"/>
                  <a:gd name="T1" fmla="*/ 0 h 816"/>
                  <a:gd name="T2" fmla="*/ 1 w 256"/>
                  <a:gd name="T3" fmla="*/ 3 h 816"/>
                  <a:gd name="T4" fmla="*/ 0 w 256"/>
                  <a:gd name="T5" fmla="*/ 5 h 816"/>
                  <a:gd name="T6" fmla="*/ 0 w 256"/>
                  <a:gd name="T7" fmla="*/ 8 h 816"/>
                  <a:gd name="T8" fmla="*/ 2 w 256"/>
                  <a:gd name="T9" fmla="*/ 9 h 816"/>
                  <a:gd name="T10" fmla="*/ 0 60000 65536"/>
                  <a:gd name="T11" fmla="*/ 0 60000 65536"/>
                  <a:gd name="T12" fmla="*/ 0 60000 65536"/>
                  <a:gd name="T13" fmla="*/ 0 60000 65536"/>
                  <a:gd name="T14" fmla="*/ 0 60000 65536"/>
                  <a:gd name="T15" fmla="*/ 0 w 256"/>
                  <a:gd name="T16" fmla="*/ 0 h 816"/>
                  <a:gd name="T17" fmla="*/ 256 w 256"/>
                  <a:gd name="T18" fmla="*/ 816 h 816"/>
                </a:gdLst>
                <a:ahLst/>
                <a:cxnLst>
                  <a:cxn ang="T10">
                    <a:pos x="T0" y="T1"/>
                  </a:cxn>
                  <a:cxn ang="T11">
                    <a:pos x="T2" y="T3"/>
                  </a:cxn>
                  <a:cxn ang="T12">
                    <a:pos x="T4" y="T5"/>
                  </a:cxn>
                  <a:cxn ang="T13">
                    <a:pos x="T6" y="T7"/>
                  </a:cxn>
                  <a:cxn ang="T14">
                    <a:pos x="T8" y="T9"/>
                  </a:cxn>
                </a:cxnLst>
                <a:rect l="T15" t="T16" r="T17" b="T18"/>
                <a:pathLst>
                  <a:path w="256" h="816">
                    <a:moveTo>
                      <a:pt x="256" y="0"/>
                    </a:moveTo>
                    <a:cubicBezTo>
                      <a:pt x="228" y="104"/>
                      <a:pt x="200" y="208"/>
                      <a:pt x="160" y="288"/>
                    </a:cubicBezTo>
                    <a:cubicBezTo>
                      <a:pt x="120" y="368"/>
                      <a:pt x="32" y="408"/>
                      <a:pt x="16" y="480"/>
                    </a:cubicBezTo>
                    <a:cubicBezTo>
                      <a:pt x="0" y="552"/>
                      <a:pt x="24" y="664"/>
                      <a:pt x="64" y="720"/>
                    </a:cubicBezTo>
                    <a:cubicBezTo>
                      <a:pt x="104" y="776"/>
                      <a:pt x="180" y="796"/>
                      <a:pt x="256" y="816"/>
                    </a:cubicBezTo>
                  </a:path>
                </a:pathLst>
              </a:custGeom>
              <a:solidFill>
                <a:schemeClr val="tx1"/>
              </a:solidFill>
              <a:ln w="9525">
                <a:solidFill>
                  <a:schemeClr val="tx1"/>
                </a:solidFill>
                <a:round/>
                <a:headEnd/>
                <a:tailEnd/>
              </a:ln>
            </p:spPr>
            <p:txBody>
              <a:bodyPr/>
              <a:lstStyle/>
              <a:p>
                <a:endParaRPr lang="en-US"/>
              </a:p>
            </p:txBody>
          </p:sp>
        </p:grpSp>
        <p:sp>
          <p:nvSpPr>
            <p:cNvPr id="25618" name="Line 130"/>
            <p:cNvSpPr>
              <a:spLocks noChangeShapeType="1"/>
            </p:cNvSpPr>
            <p:nvPr/>
          </p:nvSpPr>
          <p:spPr bwMode="auto">
            <a:xfrm>
              <a:off x="4051" y="2607"/>
              <a:ext cx="1451" cy="649"/>
            </a:xfrm>
            <a:prstGeom prst="line">
              <a:avLst/>
            </a:prstGeom>
            <a:noFill/>
            <a:ln w="9525">
              <a:solidFill>
                <a:schemeClr val="tx2"/>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5619" name="Line 131"/>
            <p:cNvSpPr>
              <a:spLocks noChangeShapeType="1"/>
            </p:cNvSpPr>
            <p:nvPr/>
          </p:nvSpPr>
          <p:spPr bwMode="auto">
            <a:xfrm>
              <a:off x="4051" y="2607"/>
              <a:ext cx="710" cy="0"/>
            </a:xfrm>
            <a:prstGeom prst="line">
              <a:avLst/>
            </a:prstGeom>
            <a:noFill/>
            <a:ln w="9525">
              <a:solidFill>
                <a:schemeClr val="tx2"/>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5620" name="Line 132"/>
            <p:cNvSpPr>
              <a:spLocks noChangeShapeType="1"/>
            </p:cNvSpPr>
            <p:nvPr/>
          </p:nvSpPr>
          <p:spPr bwMode="auto">
            <a:xfrm>
              <a:off x="4761" y="2607"/>
              <a:ext cx="697" cy="784"/>
            </a:xfrm>
            <a:prstGeom prst="line">
              <a:avLst/>
            </a:prstGeom>
            <a:noFill/>
            <a:ln w="9525">
              <a:solidFill>
                <a:schemeClr val="tx2"/>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5621" name="Line 133"/>
            <p:cNvSpPr>
              <a:spLocks noChangeShapeType="1"/>
            </p:cNvSpPr>
            <p:nvPr/>
          </p:nvSpPr>
          <p:spPr bwMode="auto">
            <a:xfrm>
              <a:off x="4051" y="2607"/>
              <a:ext cx="710" cy="516"/>
            </a:xfrm>
            <a:prstGeom prst="line">
              <a:avLst/>
            </a:prstGeom>
            <a:noFill/>
            <a:ln w="9525">
              <a:solidFill>
                <a:schemeClr val="tx2"/>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5622" name="Line 134"/>
            <p:cNvSpPr>
              <a:spLocks noChangeShapeType="1"/>
            </p:cNvSpPr>
            <p:nvPr/>
          </p:nvSpPr>
          <p:spPr bwMode="auto">
            <a:xfrm>
              <a:off x="4761" y="3123"/>
              <a:ext cx="802" cy="1"/>
            </a:xfrm>
            <a:prstGeom prst="line">
              <a:avLst/>
            </a:prstGeom>
            <a:noFill/>
            <a:ln w="9525">
              <a:solidFill>
                <a:schemeClr val="tx2"/>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5623" name="Rectangle 136"/>
            <p:cNvSpPr>
              <a:spLocks noChangeArrowheads="1"/>
            </p:cNvSpPr>
            <p:nvPr/>
          </p:nvSpPr>
          <p:spPr bwMode="auto">
            <a:xfrm flipV="1">
              <a:off x="5204" y="2928"/>
              <a:ext cx="28" cy="145"/>
            </a:xfrm>
            <a:prstGeom prst="rect">
              <a:avLst/>
            </a:prstGeom>
            <a:solidFill>
              <a:schemeClr val="accent2">
                <a:alpha val="50195"/>
              </a:schemeClr>
            </a:solidFill>
            <a:ln w="9525">
              <a:solidFill>
                <a:schemeClr val="accent2"/>
              </a:solidFill>
              <a:miter lim="800000"/>
              <a:headEnd/>
              <a:tailEnd/>
            </a:ln>
          </p:spPr>
          <p:txBody>
            <a:bodyPr wrap="none" anchor="ctr"/>
            <a:lstStyle/>
            <a:p>
              <a:endParaRPr lang="en-US">
                <a:latin typeface="Calibri" pitchFamily="34" charset="0"/>
              </a:endParaRPr>
            </a:p>
          </p:txBody>
        </p:sp>
        <p:grpSp>
          <p:nvGrpSpPr>
            <p:cNvPr id="25624" name="Group 161"/>
            <p:cNvGrpSpPr>
              <a:grpSpLocks/>
            </p:cNvGrpSpPr>
            <p:nvPr/>
          </p:nvGrpSpPr>
          <p:grpSpPr bwMode="auto">
            <a:xfrm>
              <a:off x="5204" y="3073"/>
              <a:ext cx="29" cy="54"/>
              <a:chOff x="5204" y="3073"/>
              <a:chExt cx="29" cy="54"/>
            </a:xfrm>
          </p:grpSpPr>
          <p:sp>
            <p:nvSpPr>
              <p:cNvPr id="25634" name="Freeform 137"/>
              <p:cNvSpPr>
                <a:spLocks/>
              </p:cNvSpPr>
              <p:nvPr/>
            </p:nvSpPr>
            <p:spPr bwMode="auto">
              <a:xfrm flipV="1">
                <a:off x="5204" y="3073"/>
                <a:ext cx="15" cy="54"/>
              </a:xfrm>
              <a:custGeom>
                <a:avLst/>
                <a:gdLst>
                  <a:gd name="T0" fmla="*/ 1 w 256"/>
                  <a:gd name="T1" fmla="*/ 0 h 816"/>
                  <a:gd name="T2" fmla="*/ 1 w 256"/>
                  <a:gd name="T3" fmla="*/ 1 h 816"/>
                  <a:gd name="T4" fmla="*/ 0 w 256"/>
                  <a:gd name="T5" fmla="*/ 2 h 816"/>
                  <a:gd name="T6" fmla="*/ 0 w 256"/>
                  <a:gd name="T7" fmla="*/ 3 h 816"/>
                  <a:gd name="T8" fmla="*/ 1 w 256"/>
                  <a:gd name="T9" fmla="*/ 4 h 816"/>
                  <a:gd name="T10" fmla="*/ 0 60000 65536"/>
                  <a:gd name="T11" fmla="*/ 0 60000 65536"/>
                  <a:gd name="T12" fmla="*/ 0 60000 65536"/>
                  <a:gd name="T13" fmla="*/ 0 60000 65536"/>
                  <a:gd name="T14" fmla="*/ 0 60000 65536"/>
                  <a:gd name="T15" fmla="*/ 0 w 256"/>
                  <a:gd name="T16" fmla="*/ 0 h 816"/>
                  <a:gd name="T17" fmla="*/ 256 w 256"/>
                  <a:gd name="T18" fmla="*/ 816 h 816"/>
                </a:gdLst>
                <a:ahLst/>
                <a:cxnLst>
                  <a:cxn ang="T10">
                    <a:pos x="T0" y="T1"/>
                  </a:cxn>
                  <a:cxn ang="T11">
                    <a:pos x="T2" y="T3"/>
                  </a:cxn>
                  <a:cxn ang="T12">
                    <a:pos x="T4" y="T5"/>
                  </a:cxn>
                  <a:cxn ang="T13">
                    <a:pos x="T6" y="T7"/>
                  </a:cxn>
                  <a:cxn ang="T14">
                    <a:pos x="T8" y="T9"/>
                  </a:cxn>
                </a:cxnLst>
                <a:rect l="T15" t="T16" r="T17" b="T18"/>
                <a:pathLst>
                  <a:path w="256" h="816">
                    <a:moveTo>
                      <a:pt x="256" y="0"/>
                    </a:moveTo>
                    <a:cubicBezTo>
                      <a:pt x="228" y="104"/>
                      <a:pt x="200" y="208"/>
                      <a:pt x="160" y="288"/>
                    </a:cubicBezTo>
                    <a:cubicBezTo>
                      <a:pt x="120" y="368"/>
                      <a:pt x="32" y="408"/>
                      <a:pt x="16" y="480"/>
                    </a:cubicBezTo>
                    <a:cubicBezTo>
                      <a:pt x="0" y="552"/>
                      <a:pt x="24" y="664"/>
                      <a:pt x="64" y="720"/>
                    </a:cubicBezTo>
                    <a:cubicBezTo>
                      <a:pt x="104" y="776"/>
                      <a:pt x="180" y="796"/>
                      <a:pt x="256" y="816"/>
                    </a:cubicBezTo>
                  </a:path>
                </a:pathLst>
              </a:custGeom>
              <a:solidFill>
                <a:schemeClr val="tx1">
                  <a:alpha val="50195"/>
                </a:schemeClr>
              </a:solidFill>
              <a:ln w="9525">
                <a:solidFill>
                  <a:schemeClr val="tx1"/>
                </a:solidFill>
                <a:round/>
                <a:headEnd/>
                <a:tailEnd/>
              </a:ln>
            </p:spPr>
            <p:txBody>
              <a:bodyPr/>
              <a:lstStyle/>
              <a:p>
                <a:endParaRPr lang="en-US"/>
              </a:p>
            </p:txBody>
          </p:sp>
          <p:sp>
            <p:nvSpPr>
              <p:cNvPr id="25635" name="Freeform 138"/>
              <p:cNvSpPr>
                <a:spLocks/>
              </p:cNvSpPr>
              <p:nvPr/>
            </p:nvSpPr>
            <p:spPr bwMode="auto">
              <a:xfrm flipH="1" flipV="1">
                <a:off x="5218" y="3073"/>
                <a:ext cx="15" cy="54"/>
              </a:xfrm>
              <a:custGeom>
                <a:avLst/>
                <a:gdLst>
                  <a:gd name="T0" fmla="*/ 1 w 256"/>
                  <a:gd name="T1" fmla="*/ 0 h 816"/>
                  <a:gd name="T2" fmla="*/ 1 w 256"/>
                  <a:gd name="T3" fmla="*/ 1 h 816"/>
                  <a:gd name="T4" fmla="*/ 0 w 256"/>
                  <a:gd name="T5" fmla="*/ 2 h 816"/>
                  <a:gd name="T6" fmla="*/ 0 w 256"/>
                  <a:gd name="T7" fmla="*/ 3 h 816"/>
                  <a:gd name="T8" fmla="*/ 1 w 256"/>
                  <a:gd name="T9" fmla="*/ 4 h 816"/>
                  <a:gd name="T10" fmla="*/ 0 60000 65536"/>
                  <a:gd name="T11" fmla="*/ 0 60000 65536"/>
                  <a:gd name="T12" fmla="*/ 0 60000 65536"/>
                  <a:gd name="T13" fmla="*/ 0 60000 65536"/>
                  <a:gd name="T14" fmla="*/ 0 60000 65536"/>
                  <a:gd name="T15" fmla="*/ 0 w 256"/>
                  <a:gd name="T16" fmla="*/ 0 h 816"/>
                  <a:gd name="T17" fmla="*/ 256 w 256"/>
                  <a:gd name="T18" fmla="*/ 816 h 816"/>
                </a:gdLst>
                <a:ahLst/>
                <a:cxnLst>
                  <a:cxn ang="T10">
                    <a:pos x="T0" y="T1"/>
                  </a:cxn>
                  <a:cxn ang="T11">
                    <a:pos x="T2" y="T3"/>
                  </a:cxn>
                  <a:cxn ang="T12">
                    <a:pos x="T4" y="T5"/>
                  </a:cxn>
                  <a:cxn ang="T13">
                    <a:pos x="T6" y="T7"/>
                  </a:cxn>
                  <a:cxn ang="T14">
                    <a:pos x="T8" y="T9"/>
                  </a:cxn>
                </a:cxnLst>
                <a:rect l="T15" t="T16" r="T17" b="T18"/>
                <a:pathLst>
                  <a:path w="256" h="816">
                    <a:moveTo>
                      <a:pt x="256" y="0"/>
                    </a:moveTo>
                    <a:cubicBezTo>
                      <a:pt x="228" y="104"/>
                      <a:pt x="200" y="208"/>
                      <a:pt x="160" y="288"/>
                    </a:cubicBezTo>
                    <a:cubicBezTo>
                      <a:pt x="120" y="368"/>
                      <a:pt x="32" y="408"/>
                      <a:pt x="16" y="480"/>
                    </a:cubicBezTo>
                    <a:cubicBezTo>
                      <a:pt x="0" y="552"/>
                      <a:pt x="24" y="664"/>
                      <a:pt x="64" y="720"/>
                    </a:cubicBezTo>
                    <a:cubicBezTo>
                      <a:pt x="104" y="776"/>
                      <a:pt x="180" y="796"/>
                      <a:pt x="256" y="816"/>
                    </a:cubicBezTo>
                  </a:path>
                </a:pathLst>
              </a:custGeom>
              <a:solidFill>
                <a:schemeClr val="tx1">
                  <a:alpha val="50195"/>
                </a:schemeClr>
              </a:solidFill>
              <a:ln w="9525">
                <a:solidFill>
                  <a:schemeClr val="tx1"/>
                </a:solidFill>
                <a:round/>
                <a:headEnd/>
                <a:tailEnd/>
              </a:ln>
            </p:spPr>
            <p:txBody>
              <a:bodyPr/>
              <a:lstStyle/>
              <a:p>
                <a:endParaRPr lang="en-US"/>
              </a:p>
            </p:txBody>
          </p:sp>
        </p:grpSp>
        <p:sp>
          <p:nvSpPr>
            <p:cNvPr id="25625" name="Arc 140"/>
            <p:cNvSpPr>
              <a:spLocks/>
            </p:cNvSpPr>
            <p:nvPr/>
          </p:nvSpPr>
          <p:spPr bwMode="auto">
            <a:xfrm flipH="1">
              <a:off x="4711" y="2352"/>
              <a:ext cx="143" cy="1139"/>
            </a:xfrm>
            <a:custGeom>
              <a:avLst/>
              <a:gdLst>
                <a:gd name="T0" fmla="*/ 0 w 21600"/>
                <a:gd name="T1" fmla="*/ 0 h 32270"/>
                <a:gd name="T2" fmla="*/ 0 w 21600"/>
                <a:gd name="T3" fmla="*/ 1 h 32270"/>
                <a:gd name="T4" fmla="*/ 0 w 21600"/>
                <a:gd name="T5" fmla="*/ 1 h 32270"/>
                <a:gd name="T6" fmla="*/ 0 60000 65536"/>
                <a:gd name="T7" fmla="*/ 0 60000 65536"/>
                <a:gd name="T8" fmla="*/ 0 60000 65536"/>
                <a:gd name="T9" fmla="*/ 0 w 21600"/>
                <a:gd name="T10" fmla="*/ 0 h 32270"/>
                <a:gd name="T11" fmla="*/ 21600 w 21600"/>
                <a:gd name="T12" fmla="*/ 32270 h 32270"/>
              </a:gdLst>
              <a:ahLst/>
              <a:cxnLst>
                <a:cxn ang="T6">
                  <a:pos x="T0" y="T1"/>
                </a:cxn>
                <a:cxn ang="T7">
                  <a:pos x="T2" y="T3"/>
                </a:cxn>
                <a:cxn ang="T8">
                  <a:pos x="T4" y="T5"/>
                </a:cxn>
              </a:cxnLst>
              <a:rect l="T9" t="T10" r="T11" b="T12"/>
              <a:pathLst>
                <a:path w="21600" h="32270" fill="none" extrusionOk="0">
                  <a:moveTo>
                    <a:pt x="14246" y="-1"/>
                  </a:moveTo>
                  <a:cubicBezTo>
                    <a:pt x="18920" y="4101"/>
                    <a:pt x="21600" y="10017"/>
                    <a:pt x="21600" y="16236"/>
                  </a:cubicBezTo>
                  <a:cubicBezTo>
                    <a:pt x="21600" y="22348"/>
                    <a:pt x="19010" y="28174"/>
                    <a:pt x="14473" y="32270"/>
                  </a:cubicBezTo>
                </a:path>
                <a:path w="21600" h="32270" stroke="0" extrusionOk="0">
                  <a:moveTo>
                    <a:pt x="14246" y="-1"/>
                  </a:moveTo>
                  <a:cubicBezTo>
                    <a:pt x="18920" y="4101"/>
                    <a:pt x="21600" y="10017"/>
                    <a:pt x="21600" y="16236"/>
                  </a:cubicBezTo>
                  <a:cubicBezTo>
                    <a:pt x="21600" y="22348"/>
                    <a:pt x="19010" y="28174"/>
                    <a:pt x="14473" y="32270"/>
                  </a:cubicBezTo>
                  <a:lnTo>
                    <a:pt x="0" y="16236"/>
                  </a:lnTo>
                  <a:close/>
                </a:path>
              </a:pathLst>
            </a:custGeom>
            <a:noFill/>
            <a:ln w="9525">
              <a:solidFill>
                <a:schemeClr val="tx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5626" name="Arc 141"/>
            <p:cNvSpPr>
              <a:spLocks/>
            </p:cNvSpPr>
            <p:nvPr/>
          </p:nvSpPr>
          <p:spPr bwMode="auto">
            <a:xfrm>
              <a:off x="4671" y="2355"/>
              <a:ext cx="143" cy="1139"/>
            </a:xfrm>
            <a:custGeom>
              <a:avLst/>
              <a:gdLst>
                <a:gd name="T0" fmla="*/ 0 w 21600"/>
                <a:gd name="T1" fmla="*/ 0 h 32270"/>
                <a:gd name="T2" fmla="*/ 0 w 21600"/>
                <a:gd name="T3" fmla="*/ 1 h 32270"/>
                <a:gd name="T4" fmla="*/ 0 w 21600"/>
                <a:gd name="T5" fmla="*/ 1 h 32270"/>
                <a:gd name="T6" fmla="*/ 0 60000 65536"/>
                <a:gd name="T7" fmla="*/ 0 60000 65536"/>
                <a:gd name="T8" fmla="*/ 0 60000 65536"/>
                <a:gd name="T9" fmla="*/ 0 w 21600"/>
                <a:gd name="T10" fmla="*/ 0 h 32270"/>
                <a:gd name="T11" fmla="*/ 21600 w 21600"/>
                <a:gd name="T12" fmla="*/ 32270 h 32270"/>
              </a:gdLst>
              <a:ahLst/>
              <a:cxnLst>
                <a:cxn ang="T6">
                  <a:pos x="T0" y="T1"/>
                </a:cxn>
                <a:cxn ang="T7">
                  <a:pos x="T2" y="T3"/>
                </a:cxn>
                <a:cxn ang="T8">
                  <a:pos x="T4" y="T5"/>
                </a:cxn>
              </a:cxnLst>
              <a:rect l="T9" t="T10" r="T11" b="T12"/>
              <a:pathLst>
                <a:path w="21600" h="32270" fill="none" extrusionOk="0">
                  <a:moveTo>
                    <a:pt x="14246" y="-1"/>
                  </a:moveTo>
                  <a:cubicBezTo>
                    <a:pt x="18920" y="4101"/>
                    <a:pt x="21600" y="10017"/>
                    <a:pt x="21600" y="16236"/>
                  </a:cubicBezTo>
                  <a:cubicBezTo>
                    <a:pt x="21600" y="22348"/>
                    <a:pt x="19010" y="28174"/>
                    <a:pt x="14473" y="32270"/>
                  </a:cubicBezTo>
                </a:path>
                <a:path w="21600" h="32270" stroke="0" extrusionOk="0">
                  <a:moveTo>
                    <a:pt x="14246" y="-1"/>
                  </a:moveTo>
                  <a:cubicBezTo>
                    <a:pt x="18920" y="4101"/>
                    <a:pt x="21600" y="10017"/>
                    <a:pt x="21600" y="16236"/>
                  </a:cubicBezTo>
                  <a:cubicBezTo>
                    <a:pt x="21600" y="22348"/>
                    <a:pt x="19010" y="28174"/>
                    <a:pt x="14473" y="32270"/>
                  </a:cubicBezTo>
                  <a:lnTo>
                    <a:pt x="0" y="16236"/>
                  </a:lnTo>
                  <a:close/>
                </a:path>
              </a:pathLst>
            </a:custGeom>
            <a:noFill/>
            <a:ln w="9525">
              <a:solidFill>
                <a:schemeClr val="tx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5627" name="Line 142"/>
            <p:cNvSpPr>
              <a:spLocks noChangeShapeType="1"/>
            </p:cNvSpPr>
            <p:nvPr/>
          </p:nvSpPr>
          <p:spPr bwMode="auto">
            <a:xfrm>
              <a:off x="3936" y="2923"/>
              <a:ext cx="1627" cy="0"/>
            </a:xfrm>
            <a:prstGeom prst="line">
              <a:avLst/>
            </a:prstGeom>
            <a:noFill/>
            <a:ln w="9525">
              <a:solidFill>
                <a:schemeClr val="tx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628" name="Oval 143"/>
            <p:cNvSpPr>
              <a:spLocks noChangeArrowheads="1"/>
            </p:cNvSpPr>
            <p:nvPr/>
          </p:nvSpPr>
          <p:spPr bwMode="auto">
            <a:xfrm>
              <a:off x="5026" y="2899"/>
              <a:ext cx="19" cy="40"/>
            </a:xfrm>
            <a:prstGeom prst="ellipse">
              <a:avLst/>
            </a:prstGeom>
            <a:solidFill>
              <a:schemeClr val="tx1"/>
            </a:solidFill>
            <a:ln w="9525">
              <a:solidFill>
                <a:schemeClr val="tx2"/>
              </a:solidFill>
              <a:round/>
              <a:headEnd/>
              <a:tailEnd/>
            </a:ln>
          </p:spPr>
          <p:txBody>
            <a:bodyPr wrap="none" anchor="ctr"/>
            <a:lstStyle/>
            <a:p>
              <a:endParaRPr lang="en-US">
                <a:latin typeface="Calibri" pitchFamily="34" charset="0"/>
              </a:endParaRPr>
            </a:p>
          </p:txBody>
        </p:sp>
        <p:sp>
          <p:nvSpPr>
            <p:cNvPr id="25629" name="Oval 144"/>
            <p:cNvSpPr>
              <a:spLocks noChangeArrowheads="1"/>
            </p:cNvSpPr>
            <p:nvPr/>
          </p:nvSpPr>
          <p:spPr bwMode="auto">
            <a:xfrm>
              <a:off x="4474" y="2907"/>
              <a:ext cx="20" cy="41"/>
            </a:xfrm>
            <a:prstGeom prst="ellipse">
              <a:avLst/>
            </a:prstGeom>
            <a:solidFill>
              <a:schemeClr val="tx1"/>
            </a:solidFill>
            <a:ln w="9525">
              <a:solidFill>
                <a:schemeClr val="tx2"/>
              </a:solidFill>
              <a:round/>
              <a:headEnd/>
              <a:tailEnd/>
            </a:ln>
          </p:spPr>
          <p:txBody>
            <a:bodyPr wrap="none" anchor="ctr"/>
            <a:lstStyle/>
            <a:p>
              <a:endParaRPr lang="en-US">
                <a:latin typeface="Calibri" pitchFamily="34" charset="0"/>
              </a:endParaRPr>
            </a:p>
          </p:txBody>
        </p:sp>
        <p:sp>
          <p:nvSpPr>
            <p:cNvPr id="25630" name="Line 145"/>
            <p:cNvSpPr>
              <a:spLocks noChangeShapeType="1"/>
            </p:cNvSpPr>
            <p:nvPr/>
          </p:nvSpPr>
          <p:spPr bwMode="auto">
            <a:xfrm>
              <a:off x="4761" y="2414"/>
              <a:ext cx="0" cy="1042"/>
            </a:xfrm>
            <a:prstGeom prst="line">
              <a:avLst/>
            </a:prstGeom>
            <a:noFill/>
            <a:ln w="9525">
              <a:solidFill>
                <a:schemeClr val="tx2"/>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25631" name="Oval 146"/>
            <p:cNvSpPr>
              <a:spLocks noChangeArrowheads="1"/>
            </p:cNvSpPr>
            <p:nvPr/>
          </p:nvSpPr>
          <p:spPr bwMode="auto">
            <a:xfrm>
              <a:off x="4191" y="2908"/>
              <a:ext cx="19" cy="40"/>
            </a:xfrm>
            <a:prstGeom prst="ellipse">
              <a:avLst/>
            </a:prstGeom>
            <a:solidFill>
              <a:schemeClr val="tx1"/>
            </a:solidFill>
            <a:ln w="9525">
              <a:solidFill>
                <a:schemeClr val="tx2"/>
              </a:solidFill>
              <a:round/>
              <a:headEnd/>
              <a:tailEnd/>
            </a:ln>
          </p:spPr>
          <p:txBody>
            <a:bodyPr wrap="none" anchor="ctr"/>
            <a:lstStyle/>
            <a:p>
              <a:endParaRPr lang="en-US">
                <a:latin typeface="Calibri" pitchFamily="34" charset="0"/>
              </a:endParaRPr>
            </a:p>
          </p:txBody>
        </p:sp>
        <p:sp>
          <p:nvSpPr>
            <p:cNvPr id="25632" name="Oval 147"/>
            <p:cNvSpPr>
              <a:spLocks noChangeArrowheads="1"/>
            </p:cNvSpPr>
            <p:nvPr/>
          </p:nvSpPr>
          <p:spPr bwMode="auto">
            <a:xfrm>
              <a:off x="5300" y="2899"/>
              <a:ext cx="19" cy="40"/>
            </a:xfrm>
            <a:prstGeom prst="ellipse">
              <a:avLst/>
            </a:prstGeom>
            <a:solidFill>
              <a:schemeClr val="tx1"/>
            </a:solidFill>
            <a:ln w="9525">
              <a:solidFill>
                <a:schemeClr val="tx2"/>
              </a:solidFill>
              <a:round/>
              <a:headEnd/>
              <a:tailEnd/>
            </a:ln>
          </p:spPr>
          <p:txBody>
            <a:bodyPr wrap="none" anchor="ctr"/>
            <a:lstStyle/>
            <a:p>
              <a:endParaRPr lang="en-US">
                <a:latin typeface="Calibri" pitchFamily="34" charset="0"/>
              </a:endParaRPr>
            </a:p>
          </p:txBody>
        </p:sp>
        <p:sp>
          <p:nvSpPr>
            <p:cNvPr id="25633" name="Text Box 148"/>
            <p:cNvSpPr txBox="1">
              <a:spLocks noChangeArrowheads="1"/>
            </p:cNvSpPr>
            <p:nvPr/>
          </p:nvSpPr>
          <p:spPr bwMode="auto">
            <a:xfrm>
              <a:off x="4994" y="2770"/>
              <a:ext cx="420"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1000">
                  <a:solidFill>
                    <a:schemeClr val="tx2"/>
                  </a:solidFill>
                  <a:latin typeface="Calibri" pitchFamily="34" charset="0"/>
                </a:rPr>
                <a:t>Image</a:t>
              </a:r>
            </a:p>
          </p:txBody>
        </p:sp>
      </p:grpSp>
      <p:sp>
        <p:nvSpPr>
          <p:cNvPr id="25605" name="Rectangle 150"/>
          <p:cNvSpPr>
            <a:spLocks noGrp="1" noChangeArrowheads="1"/>
          </p:cNvSpPr>
          <p:nvPr>
            <p:ph type="title"/>
          </p:nvPr>
        </p:nvSpPr>
        <p:spPr>
          <a:xfrm>
            <a:off x="12700" y="0"/>
            <a:ext cx="9144000" cy="1143000"/>
          </a:xfrm>
        </p:spPr>
        <p:txBody>
          <a:bodyPr/>
          <a:lstStyle/>
          <a:p>
            <a:pPr eaLnBrk="1" hangingPunct="1"/>
            <a:r>
              <a:rPr lang="en-US" smtClean="0">
                <a:solidFill>
                  <a:schemeClr val="tx2"/>
                </a:solidFill>
                <a:latin typeface="Arial Rounded MT Bold" pitchFamily="34" charset="0"/>
                <a:hlinkClick r:id="rId4"/>
              </a:rPr>
              <a:t>3 Cases for Converging Lenses</a:t>
            </a:r>
          </a:p>
        </p:txBody>
      </p:sp>
      <p:sp>
        <p:nvSpPr>
          <p:cNvPr id="25606" name="Text Box 167"/>
          <p:cNvSpPr txBox="1">
            <a:spLocks noChangeArrowheads="1"/>
          </p:cNvSpPr>
          <p:nvPr/>
        </p:nvSpPr>
        <p:spPr bwMode="auto">
          <a:xfrm>
            <a:off x="5715000" y="3182938"/>
            <a:ext cx="2898775"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altLang="en-US" sz="2000">
                <a:solidFill>
                  <a:schemeClr val="tx2"/>
                </a:solidFill>
                <a:latin typeface="Calibri" pitchFamily="34" charset="0"/>
              </a:rPr>
              <a:t>This could be used as a projector. Small slide on big screen</a:t>
            </a:r>
            <a:endParaRPr lang="en-US" altLang="en-US">
              <a:solidFill>
                <a:schemeClr val="tx2"/>
              </a:solidFill>
              <a:latin typeface="Calibri" pitchFamily="34" charset="0"/>
            </a:endParaRPr>
          </a:p>
        </p:txBody>
      </p:sp>
      <p:sp>
        <p:nvSpPr>
          <p:cNvPr id="25607" name="Text Box 168"/>
          <p:cNvSpPr txBox="1">
            <a:spLocks noChangeArrowheads="1"/>
          </p:cNvSpPr>
          <p:nvPr/>
        </p:nvSpPr>
        <p:spPr bwMode="auto">
          <a:xfrm>
            <a:off x="5715000" y="5357813"/>
            <a:ext cx="2909888"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altLang="en-US" sz="2000">
                <a:solidFill>
                  <a:schemeClr val="tx2"/>
                </a:solidFill>
                <a:latin typeface="Calibri" pitchFamily="34" charset="0"/>
              </a:rPr>
              <a:t>This is a magnifying glass</a:t>
            </a:r>
            <a:endParaRPr lang="en-US" altLang="en-US">
              <a:solidFill>
                <a:schemeClr val="tx2"/>
              </a:solidFill>
              <a:latin typeface="Calibri" pitchFamily="34" charset="0"/>
            </a:endParaRPr>
          </a:p>
        </p:txBody>
      </p:sp>
      <p:sp>
        <p:nvSpPr>
          <p:cNvPr id="25608" name="Text Box 169"/>
          <p:cNvSpPr txBox="1">
            <a:spLocks noChangeArrowheads="1"/>
          </p:cNvSpPr>
          <p:nvPr/>
        </p:nvSpPr>
        <p:spPr bwMode="auto">
          <a:xfrm>
            <a:off x="5692775" y="1331913"/>
            <a:ext cx="2898775"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altLang="en-US" sz="2000">
                <a:solidFill>
                  <a:schemeClr val="tx2"/>
                </a:solidFill>
                <a:latin typeface="Calibri" pitchFamily="34" charset="0"/>
              </a:rPr>
              <a:t>This could be used in a camera.  Big object on small film</a:t>
            </a:r>
            <a:endParaRPr lang="en-US" altLang="en-US">
              <a:solidFill>
                <a:schemeClr val="tx2"/>
              </a:solidFill>
              <a:latin typeface="Calibri" pitchFamily="34" charset="0"/>
            </a:endParaRPr>
          </a:p>
        </p:txBody>
      </p:sp>
      <p:sp>
        <p:nvSpPr>
          <p:cNvPr id="25609" name="Rectangle 170"/>
          <p:cNvSpPr>
            <a:spLocks noChangeArrowheads="1"/>
          </p:cNvSpPr>
          <p:nvPr/>
        </p:nvSpPr>
        <p:spPr bwMode="auto">
          <a:xfrm>
            <a:off x="3838575" y="5246688"/>
            <a:ext cx="2590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Bef>
                <a:spcPct val="20000"/>
              </a:spcBef>
            </a:pPr>
            <a:r>
              <a:rPr lang="en-US">
                <a:latin typeface="Calibri" pitchFamily="34" charset="0"/>
              </a:rPr>
              <a:t>Upright</a:t>
            </a:r>
          </a:p>
          <a:p>
            <a:pPr marL="342900" indent="-342900">
              <a:spcBef>
                <a:spcPct val="20000"/>
              </a:spcBef>
            </a:pPr>
            <a:r>
              <a:rPr lang="en-US">
                <a:latin typeface="Calibri" pitchFamily="34" charset="0"/>
              </a:rPr>
              <a:t>Enlarged</a:t>
            </a:r>
          </a:p>
          <a:p>
            <a:pPr marL="342900" indent="-342900">
              <a:spcBef>
                <a:spcPct val="20000"/>
              </a:spcBef>
            </a:pPr>
            <a:r>
              <a:rPr lang="en-US">
                <a:latin typeface="Calibri" pitchFamily="34" charset="0"/>
              </a:rPr>
              <a:t>Virtual</a:t>
            </a:r>
          </a:p>
        </p:txBody>
      </p:sp>
      <p:sp>
        <p:nvSpPr>
          <p:cNvPr id="25610" name="Rectangle 171"/>
          <p:cNvSpPr>
            <a:spLocks noChangeArrowheads="1"/>
          </p:cNvSpPr>
          <p:nvPr/>
        </p:nvSpPr>
        <p:spPr bwMode="auto">
          <a:xfrm>
            <a:off x="3838575" y="3160713"/>
            <a:ext cx="1341438"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Bef>
                <a:spcPct val="20000"/>
              </a:spcBef>
            </a:pPr>
            <a:r>
              <a:rPr lang="en-US">
                <a:latin typeface="Calibri" pitchFamily="34" charset="0"/>
              </a:rPr>
              <a:t>Inverted</a:t>
            </a:r>
          </a:p>
          <a:p>
            <a:pPr marL="342900" indent="-342900">
              <a:spcBef>
                <a:spcPct val="20000"/>
              </a:spcBef>
            </a:pPr>
            <a:r>
              <a:rPr lang="en-US">
                <a:latin typeface="Calibri" pitchFamily="34" charset="0"/>
              </a:rPr>
              <a:t>Enlarged</a:t>
            </a:r>
          </a:p>
          <a:p>
            <a:pPr marL="342900" indent="-342900">
              <a:spcBef>
                <a:spcPct val="20000"/>
              </a:spcBef>
            </a:pPr>
            <a:r>
              <a:rPr lang="en-US">
                <a:latin typeface="Calibri" pitchFamily="34" charset="0"/>
              </a:rPr>
              <a:t>Real</a:t>
            </a:r>
          </a:p>
        </p:txBody>
      </p:sp>
      <p:sp>
        <p:nvSpPr>
          <p:cNvPr id="25611" name="Rectangle 172"/>
          <p:cNvSpPr>
            <a:spLocks noChangeArrowheads="1"/>
          </p:cNvSpPr>
          <p:nvPr/>
        </p:nvSpPr>
        <p:spPr bwMode="auto">
          <a:xfrm>
            <a:off x="3838575" y="1331913"/>
            <a:ext cx="1743075"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Bef>
                <a:spcPct val="20000"/>
              </a:spcBef>
            </a:pPr>
            <a:r>
              <a:rPr lang="en-US">
                <a:latin typeface="Calibri" pitchFamily="34" charset="0"/>
              </a:rPr>
              <a:t>Inverted</a:t>
            </a:r>
          </a:p>
          <a:p>
            <a:pPr marL="342900" indent="-342900">
              <a:spcBef>
                <a:spcPct val="20000"/>
              </a:spcBef>
            </a:pPr>
            <a:r>
              <a:rPr lang="en-US">
                <a:latin typeface="Calibri" pitchFamily="34" charset="0"/>
              </a:rPr>
              <a:t>Reduced</a:t>
            </a:r>
          </a:p>
          <a:p>
            <a:pPr marL="342900" indent="-342900">
              <a:spcBef>
                <a:spcPct val="20000"/>
              </a:spcBef>
            </a:pPr>
            <a:r>
              <a:rPr lang="en-US">
                <a:latin typeface="Calibri" pitchFamily="34" charset="0"/>
              </a:rPr>
              <a:t>Real</a:t>
            </a:r>
          </a:p>
        </p:txBody>
      </p:sp>
      <p:sp>
        <p:nvSpPr>
          <p:cNvPr id="25612" name="Oval 173"/>
          <p:cNvSpPr>
            <a:spLocks noChangeArrowheads="1"/>
          </p:cNvSpPr>
          <p:nvPr/>
        </p:nvSpPr>
        <p:spPr bwMode="auto">
          <a:xfrm>
            <a:off x="2197100" y="5246688"/>
            <a:ext cx="1168400" cy="520700"/>
          </a:xfrm>
          <a:prstGeom prst="ellipse">
            <a:avLst/>
          </a:prstGeom>
          <a:noFill/>
          <a:ln w="952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2000">
                <a:solidFill>
                  <a:srgbClr val="FF0000"/>
                </a:solidFill>
                <a:latin typeface="Calibri" pitchFamily="34" charset="0"/>
              </a:rPr>
              <a:t>Inside F</a:t>
            </a:r>
          </a:p>
        </p:txBody>
      </p:sp>
      <p:sp>
        <p:nvSpPr>
          <p:cNvPr id="25613" name="Oval 174"/>
          <p:cNvSpPr>
            <a:spLocks noChangeArrowheads="1"/>
          </p:cNvSpPr>
          <p:nvPr/>
        </p:nvSpPr>
        <p:spPr bwMode="auto">
          <a:xfrm>
            <a:off x="2128838" y="1139825"/>
            <a:ext cx="1168400" cy="520700"/>
          </a:xfrm>
          <a:prstGeom prst="ellipse">
            <a:avLst/>
          </a:prstGeom>
          <a:noFill/>
          <a:ln w="952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2000">
                <a:solidFill>
                  <a:srgbClr val="FF0000"/>
                </a:solidFill>
                <a:latin typeface="Calibri" pitchFamily="34" charset="0"/>
              </a:rPr>
              <a:t>Past 2F</a:t>
            </a:r>
          </a:p>
        </p:txBody>
      </p:sp>
      <p:sp>
        <p:nvSpPr>
          <p:cNvPr id="25614" name="Oval 175"/>
          <p:cNvSpPr>
            <a:spLocks noChangeArrowheads="1"/>
          </p:cNvSpPr>
          <p:nvPr/>
        </p:nvSpPr>
        <p:spPr bwMode="auto">
          <a:xfrm>
            <a:off x="2001838" y="2911475"/>
            <a:ext cx="1366837" cy="782638"/>
          </a:xfrm>
          <a:prstGeom prst="ellipse">
            <a:avLst/>
          </a:prstGeom>
          <a:noFill/>
          <a:ln w="952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2000">
                <a:solidFill>
                  <a:srgbClr val="FF0000"/>
                </a:solidFill>
                <a:latin typeface="Calibri" pitchFamily="34" charset="0"/>
              </a:rPr>
              <a:t>Between</a:t>
            </a:r>
          </a:p>
          <a:p>
            <a:pPr algn="ctr"/>
            <a:r>
              <a:rPr lang="en-US" sz="2000">
                <a:solidFill>
                  <a:srgbClr val="FF0000"/>
                </a:solidFill>
                <a:latin typeface="Calibri" pitchFamily="34" charset="0"/>
              </a:rPr>
              <a:t>F &amp; 2F</a:t>
            </a:r>
          </a:p>
        </p:txBody>
      </p:sp>
    </p:spTree>
    <p:custDataLst>
      <p:tags r:id="rId1"/>
    </p:custData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Text Box 2"/>
          <p:cNvSpPr txBox="1">
            <a:spLocks noChangeArrowheads="1"/>
          </p:cNvSpPr>
          <p:nvPr/>
        </p:nvSpPr>
        <p:spPr bwMode="auto">
          <a:xfrm>
            <a:off x="304800" y="3708400"/>
            <a:ext cx="88487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altLang="en-US">
                <a:solidFill>
                  <a:srgbClr val="FF0000"/>
                </a:solidFill>
                <a:latin typeface="Calibri" pitchFamily="34" charset="0"/>
              </a:rPr>
              <a:t>1)</a:t>
            </a:r>
            <a:r>
              <a:rPr lang="en-US" altLang="en-US">
                <a:latin typeface="Calibri" pitchFamily="34" charset="0"/>
              </a:rPr>
              <a:t> Rays </a:t>
            </a:r>
            <a:r>
              <a:rPr lang="en-US" altLang="en-US">
                <a:solidFill>
                  <a:srgbClr val="FF0000"/>
                </a:solidFill>
                <a:latin typeface="Calibri" pitchFamily="34" charset="0"/>
              </a:rPr>
              <a:t>parallel</a:t>
            </a:r>
            <a:r>
              <a:rPr lang="en-US" altLang="en-US">
                <a:latin typeface="Calibri" pitchFamily="34" charset="0"/>
              </a:rPr>
              <a:t> to principal axis pass through focal point.</a:t>
            </a:r>
          </a:p>
        </p:txBody>
      </p:sp>
      <p:sp>
        <p:nvSpPr>
          <p:cNvPr id="132099" name="Text Box 3"/>
          <p:cNvSpPr txBox="1">
            <a:spLocks noChangeArrowheads="1"/>
          </p:cNvSpPr>
          <p:nvPr/>
        </p:nvSpPr>
        <p:spPr bwMode="auto">
          <a:xfrm>
            <a:off x="314325" y="4165600"/>
            <a:ext cx="88487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altLang="en-US">
                <a:solidFill>
                  <a:schemeClr val="accent1"/>
                </a:solidFill>
                <a:latin typeface="Calibri" pitchFamily="34" charset="0"/>
              </a:rPr>
              <a:t>2)</a:t>
            </a:r>
            <a:r>
              <a:rPr lang="en-US" altLang="en-US">
                <a:latin typeface="Calibri" pitchFamily="34" charset="0"/>
              </a:rPr>
              <a:t> Rays through </a:t>
            </a:r>
            <a:r>
              <a:rPr lang="en-US" altLang="en-US">
                <a:solidFill>
                  <a:schemeClr val="accent1"/>
                </a:solidFill>
                <a:latin typeface="Calibri" pitchFamily="34" charset="0"/>
              </a:rPr>
              <a:t>center</a:t>
            </a:r>
            <a:r>
              <a:rPr lang="en-US" altLang="en-US">
                <a:latin typeface="Calibri" pitchFamily="34" charset="0"/>
              </a:rPr>
              <a:t> of lens are not refracted.</a:t>
            </a:r>
          </a:p>
        </p:txBody>
      </p:sp>
      <p:sp>
        <p:nvSpPr>
          <p:cNvPr id="132100" name="Text Box 4"/>
          <p:cNvSpPr txBox="1">
            <a:spLocks noChangeArrowheads="1"/>
          </p:cNvSpPr>
          <p:nvPr/>
        </p:nvSpPr>
        <p:spPr bwMode="auto">
          <a:xfrm>
            <a:off x="314325" y="4622800"/>
            <a:ext cx="88582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altLang="en-US">
                <a:solidFill>
                  <a:schemeClr val="accent2"/>
                </a:solidFill>
                <a:latin typeface="Calibri" pitchFamily="34" charset="0"/>
              </a:rPr>
              <a:t>3)</a:t>
            </a:r>
            <a:r>
              <a:rPr lang="en-US" altLang="en-US">
                <a:latin typeface="Calibri" pitchFamily="34" charset="0"/>
              </a:rPr>
              <a:t> Rays </a:t>
            </a:r>
            <a:r>
              <a:rPr lang="en-US" altLang="en-US">
                <a:solidFill>
                  <a:schemeClr val="accent2"/>
                </a:solidFill>
                <a:latin typeface="Calibri" pitchFamily="34" charset="0"/>
              </a:rPr>
              <a:t>toward F</a:t>
            </a:r>
            <a:r>
              <a:rPr lang="en-US" altLang="en-US">
                <a:latin typeface="Calibri" pitchFamily="34" charset="0"/>
              </a:rPr>
              <a:t> emerge parallel to principal axis.</a:t>
            </a:r>
          </a:p>
        </p:txBody>
      </p:sp>
      <p:sp>
        <p:nvSpPr>
          <p:cNvPr id="26629" name="Rectangle 9"/>
          <p:cNvSpPr>
            <a:spLocks noChangeArrowheads="1"/>
          </p:cNvSpPr>
          <p:nvPr/>
        </p:nvSpPr>
        <p:spPr bwMode="auto">
          <a:xfrm>
            <a:off x="0" y="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en-US" sz="4400">
                <a:solidFill>
                  <a:schemeClr val="tx2"/>
                </a:solidFill>
                <a:latin typeface="Calibri" pitchFamily="34" charset="0"/>
              </a:rPr>
              <a:t>Diverging Lens Principal Rays</a:t>
            </a:r>
          </a:p>
        </p:txBody>
      </p:sp>
      <p:sp>
        <p:nvSpPr>
          <p:cNvPr id="26630" name="Line 13"/>
          <p:cNvSpPr>
            <a:spLocks noChangeShapeType="1"/>
          </p:cNvSpPr>
          <p:nvPr/>
        </p:nvSpPr>
        <p:spPr bwMode="auto">
          <a:xfrm>
            <a:off x="0" y="2362200"/>
            <a:ext cx="851217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631" name="Oval 14"/>
          <p:cNvSpPr>
            <a:spLocks noChangeArrowheads="1"/>
          </p:cNvSpPr>
          <p:nvPr/>
        </p:nvSpPr>
        <p:spPr bwMode="auto">
          <a:xfrm>
            <a:off x="5499100" y="2286000"/>
            <a:ext cx="127000" cy="1270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26632" name="Oval 15"/>
          <p:cNvSpPr>
            <a:spLocks noChangeArrowheads="1"/>
          </p:cNvSpPr>
          <p:nvPr/>
        </p:nvSpPr>
        <p:spPr bwMode="auto">
          <a:xfrm>
            <a:off x="1824038" y="2311400"/>
            <a:ext cx="127000" cy="1270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26633" name="Text Box 23"/>
          <p:cNvSpPr txBox="1">
            <a:spLocks noChangeArrowheads="1"/>
          </p:cNvSpPr>
          <p:nvPr/>
        </p:nvSpPr>
        <p:spPr bwMode="auto">
          <a:xfrm>
            <a:off x="1752600" y="2514600"/>
            <a:ext cx="5603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a:latin typeface="Calibri" pitchFamily="34" charset="0"/>
              </a:rPr>
              <a:t>F</a:t>
            </a:r>
          </a:p>
        </p:txBody>
      </p:sp>
      <p:sp>
        <p:nvSpPr>
          <p:cNvPr id="26634" name="Text Box 24"/>
          <p:cNvSpPr txBox="1">
            <a:spLocks noChangeArrowheads="1"/>
          </p:cNvSpPr>
          <p:nvPr/>
        </p:nvSpPr>
        <p:spPr bwMode="auto">
          <a:xfrm>
            <a:off x="5334000" y="1752600"/>
            <a:ext cx="5603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a:latin typeface="Calibri" pitchFamily="34" charset="0"/>
              </a:rPr>
              <a:t>F</a:t>
            </a:r>
          </a:p>
        </p:txBody>
      </p:sp>
      <p:sp>
        <p:nvSpPr>
          <p:cNvPr id="26635" name="Text Box 25"/>
          <p:cNvSpPr txBox="1">
            <a:spLocks noChangeArrowheads="1"/>
          </p:cNvSpPr>
          <p:nvPr/>
        </p:nvSpPr>
        <p:spPr bwMode="auto">
          <a:xfrm>
            <a:off x="407988" y="2413000"/>
            <a:ext cx="13446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a:latin typeface="Calibri" pitchFamily="34" charset="0"/>
              </a:rPr>
              <a:t>Object</a:t>
            </a:r>
          </a:p>
        </p:txBody>
      </p:sp>
      <p:grpSp>
        <p:nvGrpSpPr>
          <p:cNvPr id="26636" name="Group 29"/>
          <p:cNvGrpSpPr>
            <a:grpSpLocks/>
          </p:cNvGrpSpPr>
          <p:nvPr/>
        </p:nvGrpSpPr>
        <p:grpSpPr bwMode="auto">
          <a:xfrm>
            <a:off x="2725738" y="1006475"/>
            <a:ext cx="1844675" cy="2701925"/>
            <a:chOff x="1717" y="634"/>
            <a:chExt cx="1162" cy="1702"/>
          </a:xfrm>
        </p:grpSpPr>
        <p:sp>
          <p:nvSpPr>
            <p:cNvPr id="26644" name="Arc 11"/>
            <p:cNvSpPr>
              <a:spLocks/>
            </p:cNvSpPr>
            <p:nvPr/>
          </p:nvSpPr>
          <p:spPr bwMode="auto">
            <a:xfrm flipH="1">
              <a:off x="2298" y="634"/>
              <a:ext cx="581" cy="1702"/>
            </a:xfrm>
            <a:custGeom>
              <a:avLst/>
              <a:gdLst>
                <a:gd name="T0" fmla="*/ 0 w 21600"/>
                <a:gd name="T1" fmla="*/ 0 h 32270"/>
                <a:gd name="T2" fmla="*/ 0 w 21600"/>
                <a:gd name="T3" fmla="*/ 5 h 32270"/>
                <a:gd name="T4" fmla="*/ 0 w 21600"/>
                <a:gd name="T5" fmla="*/ 2 h 32270"/>
                <a:gd name="T6" fmla="*/ 0 60000 65536"/>
                <a:gd name="T7" fmla="*/ 0 60000 65536"/>
                <a:gd name="T8" fmla="*/ 0 60000 65536"/>
                <a:gd name="T9" fmla="*/ 0 w 21600"/>
                <a:gd name="T10" fmla="*/ 0 h 32270"/>
                <a:gd name="T11" fmla="*/ 21600 w 21600"/>
                <a:gd name="T12" fmla="*/ 32270 h 32270"/>
              </a:gdLst>
              <a:ahLst/>
              <a:cxnLst>
                <a:cxn ang="T6">
                  <a:pos x="T0" y="T1"/>
                </a:cxn>
                <a:cxn ang="T7">
                  <a:pos x="T2" y="T3"/>
                </a:cxn>
                <a:cxn ang="T8">
                  <a:pos x="T4" y="T5"/>
                </a:cxn>
              </a:cxnLst>
              <a:rect l="T9" t="T10" r="T11" b="T12"/>
              <a:pathLst>
                <a:path w="21600" h="32270" fill="none" extrusionOk="0">
                  <a:moveTo>
                    <a:pt x="14246" y="-1"/>
                  </a:moveTo>
                  <a:cubicBezTo>
                    <a:pt x="18920" y="4101"/>
                    <a:pt x="21600" y="10017"/>
                    <a:pt x="21600" y="16236"/>
                  </a:cubicBezTo>
                  <a:cubicBezTo>
                    <a:pt x="21600" y="22348"/>
                    <a:pt x="19010" y="28174"/>
                    <a:pt x="14473" y="32270"/>
                  </a:cubicBezTo>
                </a:path>
                <a:path w="21600" h="32270" stroke="0" extrusionOk="0">
                  <a:moveTo>
                    <a:pt x="14246" y="-1"/>
                  </a:moveTo>
                  <a:cubicBezTo>
                    <a:pt x="18920" y="4101"/>
                    <a:pt x="21600" y="10017"/>
                    <a:pt x="21600" y="16236"/>
                  </a:cubicBezTo>
                  <a:cubicBezTo>
                    <a:pt x="21600" y="22348"/>
                    <a:pt x="19010" y="28174"/>
                    <a:pt x="14473" y="32270"/>
                  </a:cubicBezTo>
                  <a:lnTo>
                    <a:pt x="0" y="16236"/>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6645" name="Arc 12"/>
            <p:cNvSpPr>
              <a:spLocks/>
            </p:cNvSpPr>
            <p:nvPr/>
          </p:nvSpPr>
          <p:spPr bwMode="auto">
            <a:xfrm>
              <a:off x="1717" y="634"/>
              <a:ext cx="581" cy="1702"/>
            </a:xfrm>
            <a:custGeom>
              <a:avLst/>
              <a:gdLst>
                <a:gd name="T0" fmla="*/ 0 w 21600"/>
                <a:gd name="T1" fmla="*/ 0 h 32270"/>
                <a:gd name="T2" fmla="*/ 0 w 21600"/>
                <a:gd name="T3" fmla="*/ 5 h 32270"/>
                <a:gd name="T4" fmla="*/ 0 w 21600"/>
                <a:gd name="T5" fmla="*/ 2 h 32270"/>
                <a:gd name="T6" fmla="*/ 0 60000 65536"/>
                <a:gd name="T7" fmla="*/ 0 60000 65536"/>
                <a:gd name="T8" fmla="*/ 0 60000 65536"/>
                <a:gd name="T9" fmla="*/ 0 w 21600"/>
                <a:gd name="T10" fmla="*/ 0 h 32270"/>
                <a:gd name="T11" fmla="*/ 21600 w 21600"/>
                <a:gd name="T12" fmla="*/ 32270 h 32270"/>
              </a:gdLst>
              <a:ahLst/>
              <a:cxnLst>
                <a:cxn ang="T6">
                  <a:pos x="T0" y="T1"/>
                </a:cxn>
                <a:cxn ang="T7">
                  <a:pos x="T2" y="T3"/>
                </a:cxn>
                <a:cxn ang="T8">
                  <a:pos x="T4" y="T5"/>
                </a:cxn>
              </a:cxnLst>
              <a:rect l="T9" t="T10" r="T11" b="T12"/>
              <a:pathLst>
                <a:path w="21600" h="32270" fill="none" extrusionOk="0">
                  <a:moveTo>
                    <a:pt x="14246" y="-1"/>
                  </a:moveTo>
                  <a:cubicBezTo>
                    <a:pt x="18920" y="4101"/>
                    <a:pt x="21600" y="10017"/>
                    <a:pt x="21600" y="16236"/>
                  </a:cubicBezTo>
                  <a:cubicBezTo>
                    <a:pt x="21600" y="22348"/>
                    <a:pt x="19010" y="28174"/>
                    <a:pt x="14473" y="32270"/>
                  </a:cubicBezTo>
                </a:path>
                <a:path w="21600" h="32270" stroke="0" extrusionOk="0">
                  <a:moveTo>
                    <a:pt x="14246" y="-1"/>
                  </a:moveTo>
                  <a:cubicBezTo>
                    <a:pt x="18920" y="4101"/>
                    <a:pt x="21600" y="10017"/>
                    <a:pt x="21600" y="16236"/>
                  </a:cubicBezTo>
                  <a:cubicBezTo>
                    <a:pt x="21600" y="22348"/>
                    <a:pt x="19010" y="28174"/>
                    <a:pt x="14473" y="32270"/>
                  </a:cubicBezTo>
                  <a:lnTo>
                    <a:pt x="0" y="16236"/>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6646" name="Line 27"/>
            <p:cNvSpPr>
              <a:spLocks noChangeShapeType="1"/>
            </p:cNvSpPr>
            <p:nvPr/>
          </p:nvSpPr>
          <p:spPr bwMode="auto">
            <a:xfrm>
              <a:off x="2109" y="634"/>
              <a:ext cx="37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647" name="Line 28"/>
            <p:cNvSpPr>
              <a:spLocks noChangeShapeType="1"/>
            </p:cNvSpPr>
            <p:nvPr/>
          </p:nvSpPr>
          <p:spPr bwMode="auto">
            <a:xfrm>
              <a:off x="2109" y="2336"/>
              <a:ext cx="37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26637" name="Text Box 33"/>
          <p:cNvSpPr txBox="1">
            <a:spLocks noChangeArrowheads="1"/>
          </p:cNvSpPr>
          <p:nvPr/>
        </p:nvSpPr>
        <p:spPr bwMode="auto">
          <a:xfrm>
            <a:off x="7696200" y="1905000"/>
            <a:ext cx="11747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a:latin typeface="Calibri" pitchFamily="34" charset="0"/>
              </a:rPr>
              <a:t>P.A.</a:t>
            </a:r>
          </a:p>
        </p:txBody>
      </p:sp>
      <p:sp>
        <p:nvSpPr>
          <p:cNvPr id="132130" name="Text Box 34"/>
          <p:cNvSpPr txBox="1">
            <a:spLocks noChangeArrowheads="1"/>
          </p:cNvSpPr>
          <p:nvPr/>
        </p:nvSpPr>
        <p:spPr bwMode="auto">
          <a:xfrm>
            <a:off x="296863" y="5237163"/>
            <a:ext cx="9661525"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000">
                <a:latin typeface="Calibri" pitchFamily="34" charset="0"/>
              </a:rPr>
              <a:t>Image is</a:t>
            </a:r>
            <a:r>
              <a:rPr lang="en-US" sz="2000">
                <a:solidFill>
                  <a:schemeClr val="accent2"/>
                </a:solidFill>
                <a:latin typeface="Calibri" pitchFamily="34" charset="0"/>
              </a:rPr>
              <a:t> (always true): 	 Real 		or 	     Imaginary</a:t>
            </a:r>
          </a:p>
          <a:p>
            <a:pPr eaLnBrk="1" hangingPunct="1">
              <a:spcBef>
                <a:spcPct val="50000"/>
              </a:spcBef>
            </a:pPr>
            <a:r>
              <a:rPr lang="en-US" sz="2000">
                <a:solidFill>
                  <a:schemeClr val="accent2"/>
                </a:solidFill>
                <a:latin typeface="Calibri" pitchFamily="34" charset="0"/>
              </a:rPr>
              <a:t>		          	 Upright 	or 	     Inverted</a:t>
            </a:r>
          </a:p>
          <a:p>
            <a:pPr eaLnBrk="1" hangingPunct="1">
              <a:spcBef>
                <a:spcPct val="50000"/>
              </a:spcBef>
            </a:pPr>
            <a:r>
              <a:rPr lang="en-US" sz="2000">
                <a:solidFill>
                  <a:schemeClr val="accent2"/>
                </a:solidFill>
                <a:latin typeface="Calibri" pitchFamily="34" charset="0"/>
              </a:rPr>
              <a:t>		           	 Reduced 	or 	     Enlarged</a:t>
            </a:r>
          </a:p>
        </p:txBody>
      </p:sp>
      <p:sp>
        <p:nvSpPr>
          <p:cNvPr id="26639" name="WordArt 45"/>
          <p:cNvSpPr>
            <a:spLocks noChangeArrowheads="1" noChangeShapeType="1"/>
          </p:cNvSpPr>
          <p:nvPr/>
        </p:nvSpPr>
        <p:spPr bwMode="auto">
          <a:xfrm>
            <a:off x="203200" y="914400"/>
            <a:ext cx="838200" cy="914400"/>
          </a:xfrm>
          <a:prstGeom prst="rect">
            <a:avLst/>
          </a:prstGeom>
        </p:spPr>
        <p:txBody>
          <a:bodyPr wrap="none" fromWordArt="1">
            <a:prstTxWarp prst="textSlantUp">
              <a:avLst>
                <a:gd name="adj" fmla="val 32056"/>
              </a:avLst>
            </a:prstTxWarp>
          </a:bodyPr>
          <a:lstStyle/>
          <a:p>
            <a:pPr algn="ctr"/>
            <a:r>
              <a:rPr lang="en-US" sz="3600" kern="1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outerShdw>
                </a:effectLst>
                <a:latin typeface="Impact"/>
              </a:rPr>
              <a:t>Example</a:t>
            </a:r>
          </a:p>
        </p:txBody>
      </p:sp>
      <p:grpSp>
        <p:nvGrpSpPr>
          <p:cNvPr id="26640" name="Group 46"/>
          <p:cNvGrpSpPr>
            <a:grpSpLocks/>
          </p:cNvGrpSpPr>
          <p:nvPr/>
        </p:nvGrpSpPr>
        <p:grpSpPr bwMode="auto">
          <a:xfrm>
            <a:off x="760413" y="1752600"/>
            <a:ext cx="76200" cy="609600"/>
            <a:chOff x="1968" y="2448"/>
            <a:chExt cx="1200" cy="1200"/>
          </a:xfrm>
        </p:grpSpPr>
        <p:sp>
          <p:nvSpPr>
            <p:cNvPr id="26641" name="Rectangle 47"/>
            <p:cNvSpPr>
              <a:spLocks noChangeArrowheads="1"/>
            </p:cNvSpPr>
            <p:nvPr/>
          </p:nvSpPr>
          <p:spPr bwMode="auto">
            <a:xfrm>
              <a:off x="1968" y="2775"/>
              <a:ext cx="1161" cy="873"/>
            </a:xfrm>
            <a:prstGeom prst="rect">
              <a:avLst/>
            </a:prstGeom>
            <a:solidFill>
              <a:schemeClr val="hlink"/>
            </a:solidFill>
            <a:ln w="9525">
              <a:solidFill>
                <a:schemeClr val="hlink"/>
              </a:solidFill>
              <a:miter lim="800000"/>
              <a:headEnd/>
              <a:tailEnd/>
            </a:ln>
          </p:spPr>
          <p:txBody>
            <a:bodyPr wrap="none" anchor="ctr"/>
            <a:lstStyle/>
            <a:p>
              <a:endParaRPr lang="en-US">
                <a:latin typeface="Calibri" pitchFamily="34" charset="0"/>
              </a:endParaRPr>
            </a:p>
          </p:txBody>
        </p:sp>
        <p:sp>
          <p:nvSpPr>
            <p:cNvPr id="26642" name="Freeform 48"/>
            <p:cNvSpPr>
              <a:spLocks/>
            </p:cNvSpPr>
            <p:nvPr/>
          </p:nvSpPr>
          <p:spPr bwMode="auto">
            <a:xfrm>
              <a:off x="1968" y="2448"/>
              <a:ext cx="605" cy="327"/>
            </a:xfrm>
            <a:custGeom>
              <a:avLst/>
              <a:gdLst>
                <a:gd name="T0" fmla="*/ 1430 w 256"/>
                <a:gd name="T1" fmla="*/ 0 h 816"/>
                <a:gd name="T2" fmla="*/ 893 w 256"/>
                <a:gd name="T3" fmla="*/ 46 h 816"/>
                <a:gd name="T4" fmla="*/ 90 w 256"/>
                <a:gd name="T5" fmla="*/ 77 h 816"/>
                <a:gd name="T6" fmla="*/ 357 w 256"/>
                <a:gd name="T7" fmla="*/ 116 h 816"/>
                <a:gd name="T8" fmla="*/ 1430 w 256"/>
                <a:gd name="T9" fmla="*/ 131 h 816"/>
                <a:gd name="T10" fmla="*/ 0 60000 65536"/>
                <a:gd name="T11" fmla="*/ 0 60000 65536"/>
                <a:gd name="T12" fmla="*/ 0 60000 65536"/>
                <a:gd name="T13" fmla="*/ 0 60000 65536"/>
                <a:gd name="T14" fmla="*/ 0 60000 65536"/>
                <a:gd name="T15" fmla="*/ 0 w 256"/>
                <a:gd name="T16" fmla="*/ 0 h 816"/>
                <a:gd name="T17" fmla="*/ 256 w 256"/>
                <a:gd name="T18" fmla="*/ 816 h 816"/>
              </a:gdLst>
              <a:ahLst/>
              <a:cxnLst>
                <a:cxn ang="T10">
                  <a:pos x="T0" y="T1"/>
                </a:cxn>
                <a:cxn ang="T11">
                  <a:pos x="T2" y="T3"/>
                </a:cxn>
                <a:cxn ang="T12">
                  <a:pos x="T4" y="T5"/>
                </a:cxn>
                <a:cxn ang="T13">
                  <a:pos x="T6" y="T7"/>
                </a:cxn>
                <a:cxn ang="T14">
                  <a:pos x="T8" y="T9"/>
                </a:cxn>
              </a:cxnLst>
              <a:rect l="T15" t="T16" r="T17" b="T18"/>
              <a:pathLst>
                <a:path w="256" h="816">
                  <a:moveTo>
                    <a:pt x="256" y="0"/>
                  </a:moveTo>
                  <a:cubicBezTo>
                    <a:pt x="228" y="104"/>
                    <a:pt x="200" y="208"/>
                    <a:pt x="160" y="288"/>
                  </a:cubicBezTo>
                  <a:cubicBezTo>
                    <a:pt x="120" y="368"/>
                    <a:pt x="32" y="408"/>
                    <a:pt x="16" y="480"/>
                  </a:cubicBezTo>
                  <a:cubicBezTo>
                    <a:pt x="0" y="552"/>
                    <a:pt x="24" y="664"/>
                    <a:pt x="64" y="720"/>
                  </a:cubicBezTo>
                  <a:cubicBezTo>
                    <a:pt x="104" y="776"/>
                    <a:pt x="180" y="796"/>
                    <a:pt x="256" y="816"/>
                  </a:cubicBezTo>
                </a:path>
              </a:pathLst>
            </a:custGeom>
            <a:solidFill>
              <a:schemeClr val="tx1"/>
            </a:solidFill>
            <a:ln w="9525">
              <a:solidFill>
                <a:schemeClr val="tx1"/>
              </a:solidFill>
              <a:round/>
              <a:headEnd/>
              <a:tailEnd/>
            </a:ln>
          </p:spPr>
          <p:txBody>
            <a:bodyPr/>
            <a:lstStyle/>
            <a:p>
              <a:endParaRPr lang="en-US"/>
            </a:p>
          </p:txBody>
        </p:sp>
        <p:sp>
          <p:nvSpPr>
            <p:cNvPr id="26643" name="Freeform 49"/>
            <p:cNvSpPr>
              <a:spLocks/>
            </p:cNvSpPr>
            <p:nvPr/>
          </p:nvSpPr>
          <p:spPr bwMode="auto">
            <a:xfrm flipH="1">
              <a:off x="2544" y="2448"/>
              <a:ext cx="624" cy="327"/>
            </a:xfrm>
            <a:custGeom>
              <a:avLst/>
              <a:gdLst>
                <a:gd name="T0" fmla="*/ 1521 w 256"/>
                <a:gd name="T1" fmla="*/ 0 h 816"/>
                <a:gd name="T2" fmla="*/ 951 w 256"/>
                <a:gd name="T3" fmla="*/ 46 h 816"/>
                <a:gd name="T4" fmla="*/ 95 w 256"/>
                <a:gd name="T5" fmla="*/ 77 h 816"/>
                <a:gd name="T6" fmla="*/ 380 w 256"/>
                <a:gd name="T7" fmla="*/ 116 h 816"/>
                <a:gd name="T8" fmla="*/ 1521 w 256"/>
                <a:gd name="T9" fmla="*/ 131 h 816"/>
                <a:gd name="T10" fmla="*/ 0 60000 65536"/>
                <a:gd name="T11" fmla="*/ 0 60000 65536"/>
                <a:gd name="T12" fmla="*/ 0 60000 65536"/>
                <a:gd name="T13" fmla="*/ 0 60000 65536"/>
                <a:gd name="T14" fmla="*/ 0 60000 65536"/>
                <a:gd name="T15" fmla="*/ 0 w 256"/>
                <a:gd name="T16" fmla="*/ 0 h 816"/>
                <a:gd name="T17" fmla="*/ 256 w 256"/>
                <a:gd name="T18" fmla="*/ 816 h 816"/>
              </a:gdLst>
              <a:ahLst/>
              <a:cxnLst>
                <a:cxn ang="T10">
                  <a:pos x="T0" y="T1"/>
                </a:cxn>
                <a:cxn ang="T11">
                  <a:pos x="T2" y="T3"/>
                </a:cxn>
                <a:cxn ang="T12">
                  <a:pos x="T4" y="T5"/>
                </a:cxn>
                <a:cxn ang="T13">
                  <a:pos x="T6" y="T7"/>
                </a:cxn>
                <a:cxn ang="T14">
                  <a:pos x="T8" y="T9"/>
                </a:cxn>
              </a:cxnLst>
              <a:rect l="T15" t="T16" r="T17" b="T18"/>
              <a:pathLst>
                <a:path w="256" h="816">
                  <a:moveTo>
                    <a:pt x="256" y="0"/>
                  </a:moveTo>
                  <a:cubicBezTo>
                    <a:pt x="228" y="104"/>
                    <a:pt x="200" y="208"/>
                    <a:pt x="160" y="288"/>
                  </a:cubicBezTo>
                  <a:cubicBezTo>
                    <a:pt x="120" y="368"/>
                    <a:pt x="32" y="408"/>
                    <a:pt x="16" y="480"/>
                  </a:cubicBezTo>
                  <a:cubicBezTo>
                    <a:pt x="0" y="552"/>
                    <a:pt x="24" y="664"/>
                    <a:pt x="64" y="720"/>
                  </a:cubicBezTo>
                  <a:cubicBezTo>
                    <a:pt x="104" y="776"/>
                    <a:pt x="180" y="796"/>
                    <a:pt x="256" y="816"/>
                  </a:cubicBezTo>
                </a:path>
              </a:pathLst>
            </a:custGeom>
            <a:solidFill>
              <a:schemeClr val="tx1"/>
            </a:solidFill>
            <a:ln w="9525">
              <a:solidFill>
                <a:schemeClr val="tx1"/>
              </a:solidFill>
              <a:round/>
              <a:headEnd/>
              <a:tailEnd/>
            </a:ln>
          </p:spPr>
          <p:txBody>
            <a:bodyPr/>
            <a:lstStyle/>
            <a:p>
              <a:endParaRPr lang="en-US"/>
            </a:p>
          </p:txBody>
        </p:sp>
      </p:gr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32098"/>
                                        </p:tgtEl>
                                        <p:attrNameLst>
                                          <p:attrName>style.visibility</p:attrName>
                                        </p:attrNameLst>
                                      </p:cBhvr>
                                      <p:to>
                                        <p:strVal val="visible"/>
                                      </p:to>
                                    </p:set>
                                    <p:animEffect transition="in" filter="wipe(left)">
                                      <p:cBhvr>
                                        <p:cTn id="7" dur="500"/>
                                        <p:tgtEl>
                                          <p:spTgt spid="13209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32099"/>
                                        </p:tgtEl>
                                        <p:attrNameLst>
                                          <p:attrName>style.visibility</p:attrName>
                                        </p:attrNameLst>
                                      </p:cBhvr>
                                      <p:to>
                                        <p:strVal val="visible"/>
                                      </p:to>
                                    </p:set>
                                    <p:animEffect transition="in" filter="wipe(left)">
                                      <p:cBhvr>
                                        <p:cTn id="12" dur="500"/>
                                        <p:tgtEl>
                                          <p:spTgt spid="13209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32100"/>
                                        </p:tgtEl>
                                        <p:attrNameLst>
                                          <p:attrName>style.visibility</p:attrName>
                                        </p:attrNameLst>
                                      </p:cBhvr>
                                      <p:to>
                                        <p:strVal val="visible"/>
                                      </p:to>
                                    </p:set>
                                    <p:animEffect transition="in" filter="wipe(left)">
                                      <p:cBhvr>
                                        <p:cTn id="17" dur="500"/>
                                        <p:tgtEl>
                                          <p:spTgt spid="132100"/>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132130"/>
                                        </p:tgtEl>
                                        <p:attrNameLst>
                                          <p:attrName>style.visibility</p:attrName>
                                        </p:attrNameLst>
                                      </p:cBhvr>
                                      <p:to>
                                        <p:strVal val="visible"/>
                                      </p:to>
                                    </p:set>
                                    <p:anim calcmode="lin" valueType="num">
                                      <p:cBhvr additive="base">
                                        <p:cTn id="22" dur="500" fill="hold"/>
                                        <p:tgtEl>
                                          <p:spTgt spid="132130"/>
                                        </p:tgtEl>
                                        <p:attrNameLst>
                                          <p:attrName>ppt_x</p:attrName>
                                        </p:attrNameLst>
                                      </p:cBhvr>
                                      <p:tavLst>
                                        <p:tav tm="0">
                                          <p:val>
                                            <p:strVal val="#ppt_x"/>
                                          </p:val>
                                        </p:tav>
                                        <p:tav tm="100000">
                                          <p:val>
                                            <p:strVal val="#ppt_x"/>
                                          </p:val>
                                        </p:tav>
                                      </p:tavLst>
                                    </p:anim>
                                    <p:anim calcmode="lin" valueType="num">
                                      <p:cBhvr additive="base">
                                        <p:cTn id="23" dur="500" fill="hold"/>
                                        <p:tgtEl>
                                          <p:spTgt spid="1321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098" grpId="0" autoUpdateAnimBg="0"/>
      <p:bldP spid="132099" grpId="0" autoUpdateAnimBg="0"/>
      <p:bldP spid="132100" grpId="0" autoUpdateAnimBg="0"/>
      <p:bldP spid="132130" grpId="0" autoUpdateAnimBg="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5" name="Text Box 3"/>
          <p:cNvSpPr txBox="1">
            <a:spLocks noChangeArrowheads="1"/>
          </p:cNvSpPr>
          <p:nvPr/>
        </p:nvSpPr>
        <p:spPr bwMode="auto">
          <a:xfrm>
            <a:off x="304800" y="3708400"/>
            <a:ext cx="88487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altLang="en-US">
                <a:solidFill>
                  <a:srgbClr val="FF0000"/>
                </a:solidFill>
                <a:latin typeface="Calibri" pitchFamily="34" charset="0"/>
              </a:rPr>
              <a:t>1)</a:t>
            </a:r>
            <a:r>
              <a:rPr lang="en-US" altLang="en-US">
                <a:latin typeface="Calibri" pitchFamily="34" charset="0"/>
              </a:rPr>
              <a:t> Rays </a:t>
            </a:r>
            <a:r>
              <a:rPr lang="en-US" altLang="en-US">
                <a:solidFill>
                  <a:srgbClr val="FF0000"/>
                </a:solidFill>
                <a:latin typeface="Calibri" pitchFamily="34" charset="0"/>
              </a:rPr>
              <a:t>parallel</a:t>
            </a:r>
            <a:r>
              <a:rPr lang="en-US" altLang="en-US">
                <a:latin typeface="Calibri" pitchFamily="34" charset="0"/>
              </a:rPr>
              <a:t> to principal axis pass through focal point.</a:t>
            </a:r>
          </a:p>
        </p:txBody>
      </p:sp>
      <p:sp>
        <p:nvSpPr>
          <p:cNvPr id="187396" name="Text Box 4"/>
          <p:cNvSpPr txBox="1">
            <a:spLocks noChangeArrowheads="1"/>
          </p:cNvSpPr>
          <p:nvPr/>
        </p:nvSpPr>
        <p:spPr bwMode="auto">
          <a:xfrm>
            <a:off x="314325" y="4165600"/>
            <a:ext cx="88487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altLang="en-US">
                <a:solidFill>
                  <a:schemeClr val="accent1"/>
                </a:solidFill>
                <a:latin typeface="Calibri" pitchFamily="34" charset="0"/>
              </a:rPr>
              <a:t>2)</a:t>
            </a:r>
            <a:r>
              <a:rPr lang="en-US" altLang="en-US">
                <a:latin typeface="Calibri" pitchFamily="34" charset="0"/>
              </a:rPr>
              <a:t> Rays through </a:t>
            </a:r>
            <a:r>
              <a:rPr lang="en-US" altLang="en-US">
                <a:solidFill>
                  <a:schemeClr val="accent1"/>
                </a:solidFill>
                <a:latin typeface="Calibri" pitchFamily="34" charset="0"/>
              </a:rPr>
              <a:t>center</a:t>
            </a:r>
            <a:r>
              <a:rPr lang="en-US" altLang="en-US">
                <a:latin typeface="Calibri" pitchFamily="34" charset="0"/>
              </a:rPr>
              <a:t> of lens are not refracted.</a:t>
            </a:r>
          </a:p>
        </p:txBody>
      </p:sp>
      <p:sp>
        <p:nvSpPr>
          <p:cNvPr id="187397" name="Text Box 5"/>
          <p:cNvSpPr txBox="1">
            <a:spLocks noChangeArrowheads="1"/>
          </p:cNvSpPr>
          <p:nvPr/>
        </p:nvSpPr>
        <p:spPr bwMode="auto">
          <a:xfrm>
            <a:off x="314325" y="4622800"/>
            <a:ext cx="88582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altLang="en-US">
                <a:solidFill>
                  <a:schemeClr val="accent2"/>
                </a:solidFill>
                <a:latin typeface="Calibri" pitchFamily="34" charset="0"/>
              </a:rPr>
              <a:t>3)</a:t>
            </a:r>
            <a:r>
              <a:rPr lang="en-US" altLang="en-US">
                <a:latin typeface="Calibri" pitchFamily="34" charset="0"/>
              </a:rPr>
              <a:t> Rays </a:t>
            </a:r>
            <a:r>
              <a:rPr lang="en-US" altLang="en-US">
                <a:solidFill>
                  <a:schemeClr val="accent2"/>
                </a:solidFill>
                <a:latin typeface="Calibri" pitchFamily="34" charset="0"/>
              </a:rPr>
              <a:t>toward F</a:t>
            </a:r>
            <a:r>
              <a:rPr lang="en-US" altLang="en-US">
                <a:latin typeface="Calibri" pitchFamily="34" charset="0"/>
              </a:rPr>
              <a:t> emerge parallel to principal axis.</a:t>
            </a:r>
          </a:p>
        </p:txBody>
      </p:sp>
      <p:sp>
        <p:nvSpPr>
          <p:cNvPr id="27653" name="Rectangle 6"/>
          <p:cNvSpPr>
            <a:spLocks noChangeArrowheads="1"/>
          </p:cNvSpPr>
          <p:nvPr/>
        </p:nvSpPr>
        <p:spPr bwMode="auto">
          <a:xfrm>
            <a:off x="0" y="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en-US" sz="4400">
                <a:solidFill>
                  <a:schemeClr val="tx2"/>
                </a:solidFill>
                <a:latin typeface="Calibri" pitchFamily="34" charset="0"/>
              </a:rPr>
              <a:t>Diverging Lens Principal Rays</a:t>
            </a:r>
          </a:p>
        </p:txBody>
      </p:sp>
      <p:sp>
        <p:nvSpPr>
          <p:cNvPr id="27654" name="Line 7"/>
          <p:cNvSpPr>
            <a:spLocks noChangeShapeType="1"/>
          </p:cNvSpPr>
          <p:nvPr/>
        </p:nvSpPr>
        <p:spPr bwMode="auto">
          <a:xfrm>
            <a:off x="0" y="2362200"/>
            <a:ext cx="851217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655" name="Oval 8"/>
          <p:cNvSpPr>
            <a:spLocks noChangeArrowheads="1"/>
          </p:cNvSpPr>
          <p:nvPr/>
        </p:nvSpPr>
        <p:spPr bwMode="auto">
          <a:xfrm>
            <a:off x="5499100" y="2286000"/>
            <a:ext cx="127000" cy="1270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27656" name="Oval 9"/>
          <p:cNvSpPr>
            <a:spLocks noChangeArrowheads="1"/>
          </p:cNvSpPr>
          <p:nvPr/>
        </p:nvSpPr>
        <p:spPr bwMode="auto">
          <a:xfrm>
            <a:off x="1824038" y="2311400"/>
            <a:ext cx="127000" cy="127000"/>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27657" name="Text Box 10"/>
          <p:cNvSpPr txBox="1">
            <a:spLocks noChangeArrowheads="1"/>
          </p:cNvSpPr>
          <p:nvPr/>
        </p:nvSpPr>
        <p:spPr bwMode="auto">
          <a:xfrm>
            <a:off x="1752600" y="2514600"/>
            <a:ext cx="5603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a:latin typeface="Calibri" pitchFamily="34" charset="0"/>
              </a:rPr>
              <a:t>F</a:t>
            </a:r>
          </a:p>
        </p:txBody>
      </p:sp>
      <p:sp>
        <p:nvSpPr>
          <p:cNvPr id="27658" name="Text Box 11"/>
          <p:cNvSpPr txBox="1">
            <a:spLocks noChangeArrowheads="1"/>
          </p:cNvSpPr>
          <p:nvPr/>
        </p:nvSpPr>
        <p:spPr bwMode="auto">
          <a:xfrm>
            <a:off x="5334000" y="1752600"/>
            <a:ext cx="5603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a:latin typeface="Calibri" pitchFamily="34" charset="0"/>
              </a:rPr>
              <a:t>F</a:t>
            </a:r>
          </a:p>
        </p:txBody>
      </p:sp>
      <p:sp>
        <p:nvSpPr>
          <p:cNvPr id="27659" name="Text Box 12"/>
          <p:cNvSpPr txBox="1">
            <a:spLocks noChangeArrowheads="1"/>
          </p:cNvSpPr>
          <p:nvPr/>
        </p:nvSpPr>
        <p:spPr bwMode="auto">
          <a:xfrm>
            <a:off x="407988" y="2413000"/>
            <a:ext cx="13446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a:latin typeface="Calibri" pitchFamily="34" charset="0"/>
              </a:rPr>
              <a:t>Object</a:t>
            </a:r>
          </a:p>
        </p:txBody>
      </p:sp>
      <p:grpSp>
        <p:nvGrpSpPr>
          <p:cNvPr id="27660" name="Group 13"/>
          <p:cNvGrpSpPr>
            <a:grpSpLocks/>
          </p:cNvGrpSpPr>
          <p:nvPr/>
        </p:nvGrpSpPr>
        <p:grpSpPr bwMode="auto">
          <a:xfrm>
            <a:off x="2725738" y="1006475"/>
            <a:ext cx="1844675" cy="2701925"/>
            <a:chOff x="1717" y="634"/>
            <a:chExt cx="1162" cy="1702"/>
          </a:xfrm>
        </p:grpSpPr>
        <p:sp>
          <p:nvSpPr>
            <p:cNvPr id="27688" name="Arc 14"/>
            <p:cNvSpPr>
              <a:spLocks/>
            </p:cNvSpPr>
            <p:nvPr/>
          </p:nvSpPr>
          <p:spPr bwMode="auto">
            <a:xfrm flipH="1">
              <a:off x="2298" y="634"/>
              <a:ext cx="581" cy="1702"/>
            </a:xfrm>
            <a:custGeom>
              <a:avLst/>
              <a:gdLst>
                <a:gd name="T0" fmla="*/ 0 w 21600"/>
                <a:gd name="T1" fmla="*/ 0 h 32270"/>
                <a:gd name="T2" fmla="*/ 0 w 21600"/>
                <a:gd name="T3" fmla="*/ 5 h 32270"/>
                <a:gd name="T4" fmla="*/ 0 w 21600"/>
                <a:gd name="T5" fmla="*/ 2 h 32270"/>
                <a:gd name="T6" fmla="*/ 0 60000 65536"/>
                <a:gd name="T7" fmla="*/ 0 60000 65536"/>
                <a:gd name="T8" fmla="*/ 0 60000 65536"/>
                <a:gd name="T9" fmla="*/ 0 w 21600"/>
                <a:gd name="T10" fmla="*/ 0 h 32270"/>
                <a:gd name="T11" fmla="*/ 21600 w 21600"/>
                <a:gd name="T12" fmla="*/ 32270 h 32270"/>
              </a:gdLst>
              <a:ahLst/>
              <a:cxnLst>
                <a:cxn ang="T6">
                  <a:pos x="T0" y="T1"/>
                </a:cxn>
                <a:cxn ang="T7">
                  <a:pos x="T2" y="T3"/>
                </a:cxn>
                <a:cxn ang="T8">
                  <a:pos x="T4" y="T5"/>
                </a:cxn>
              </a:cxnLst>
              <a:rect l="T9" t="T10" r="T11" b="T12"/>
              <a:pathLst>
                <a:path w="21600" h="32270" fill="none" extrusionOk="0">
                  <a:moveTo>
                    <a:pt x="14246" y="-1"/>
                  </a:moveTo>
                  <a:cubicBezTo>
                    <a:pt x="18920" y="4101"/>
                    <a:pt x="21600" y="10017"/>
                    <a:pt x="21600" y="16236"/>
                  </a:cubicBezTo>
                  <a:cubicBezTo>
                    <a:pt x="21600" y="22348"/>
                    <a:pt x="19010" y="28174"/>
                    <a:pt x="14473" y="32270"/>
                  </a:cubicBezTo>
                </a:path>
                <a:path w="21600" h="32270" stroke="0" extrusionOk="0">
                  <a:moveTo>
                    <a:pt x="14246" y="-1"/>
                  </a:moveTo>
                  <a:cubicBezTo>
                    <a:pt x="18920" y="4101"/>
                    <a:pt x="21600" y="10017"/>
                    <a:pt x="21600" y="16236"/>
                  </a:cubicBezTo>
                  <a:cubicBezTo>
                    <a:pt x="21600" y="22348"/>
                    <a:pt x="19010" y="28174"/>
                    <a:pt x="14473" y="32270"/>
                  </a:cubicBezTo>
                  <a:lnTo>
                    <a:pt x="0" y="16236"/>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7689" name="Arc 15"/>
            <p:cNvSpPr>
              <a:spLocks/>
            </p:cNvSpPr>
            <p:nvPr/>
          </p:nvSpPr>
          <p:spPr bwMode="auto">
            <a:xfrm>
              <a:off x="1717" y="634"/>
              <a:ext cx="581" cy="1702"/>
            </a:xfrm>
            <a:custGeom>
              <a:avLst/>
              <a:gdLst>
                <a:gd name="T0" fmla="*/ 0 w 21600"/>
                <a:gd name="T1" fmla="*/ 0 h 32270"/>
                <a:gd name="T2" fmla="*/ 0 w 21600"/>
                <a:gd name="T3" fmla="*/ 5 h 32270"/>
                <a:gd name="T4" fmla="*/ 0 w 21600"/>
                <a:gd name="T5" fmla="*/ 2 h 32270"/>
                <a:gd name="T6" fmla="*/ 0 60000 65536"/>
                <a:gd name="T7" fmla="*/ 0 60000 65536"/>
                <a:gd name="T8" fmla="*/ 0 60000 65536"/>
                <a:gd name="T9" fmla="*/ 0 w 21600"/>
                <a:gd name="T10" fmla="*/ 0 h 32270"/>
                <a:gd name="T11" fmla="*/ 21600 w 21600"/>
                <a:gd name="T12" fmla="*/ 32270 h 32270"/>
              </a:gdLst>
              <a:ahLst/>
              <a:cxnLst>
                <a:cxn ang="T6">
                  <a:pos x="T0" y="T1"/>
                </a:cxn>
                <a:cxn ang="T7">
                  <a:pos x="T2" y="T3"/>
                </a:cxn>
                <a:cxn ang="T8">
                  <a:pos x="T4" y="T5"/>
                </a:cxn>
              </a:cxnLst>
              <a:rect l="T9" t="T10" r="T11" b="T12"/>
              <a:pathLst>
                <a:path w="21600" h="32270" fill="none" extrusionOk="0">
                  <a:moveTo>
                    <a:pt x="14246" y="-1"/>
                  </a:moveTo>
                  <a:cubicBezTo>
                    <a:pt x="18920" y="4101"/>
                    <a:pt x="21600" y="10017"/>
                    <a:pt x="21600" y="16236"/>
                  </a:cubicBezTo>
                  <a:cubicBezTo>
                    <a:pt x="21600" y="22348"/>
                    <a:pt x="19010" y="28174"/>
                    <a:pt x="14473" y="32270"/>
                  </a:cubicBezTo>
                </a:path>
                <a:path w="21600" h="32270" stroke="0" extrusionOk="0">
                  <a:moveTo>
                    <a:pt x="14246" y="-1"/>
                  </a:moveTo>
                  <a:cubicBezTo>
                    <a:pt x="18920" y="4101"/>
                    <a:pt x="21600" y="10017"/>
                    <a:pt x="21600" y="16236"/>
                  </a:cubicBezTo>
                  <a:cubicBezTo>
                    <a:pt x="21600" y="22348"/>
                    <a:pt x="19010" y="28174"/>
                    <a:pt x="14473" y="32270"/>
                  </a:cubicBezTo>
                  <a:lnTo>
                    <a:pt x="0" y="16236"/>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7690" name="Line 16"/>
            <p:cNvSpPr>
              <a:spLocks noChangeShapeType="1"/>
            </p:cNvSpPr>
            <p:nvPr/>
          </p:nvSpPr>
          <p:spPr bwMode="auto">
            <a:xfrm>
              <a:off x="2109" y="634"/>
              <a:ext cx="37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691" name="Line 17"/>
            <p:cNvSpPr>
              <a:spLocks noChangeShapeType="1"/>
            </p:cNvSpPr>
            <p:nvPr/>
          </p:nvSpPr>
          <p:spPr bwMode="auto">
            <a:xfrm>
              <a:off x="2109" y="2336"/>
              <a:ext cx="37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3" name="Group 18"/>
          <p:cNvGrpSpPr>
            <a:grpSpLocks/>
          </p:cNvGrpSpPr>
          <p:nvPr/>
        </p:nvGrpSpPr>
        <p:grpSpPr bwMode="auto">
          <a:xfrm>
            <a:off x="1041400" y="1752600"/>
            <a:ext cx="2773363" cy="858838"/>
            <a:chOff x="656" y="1104"/>
            <a:chExt cx="1747" cy="541"/>
          </a:xfrm>
        </p:grpSpPr>
        <p:sp>
          <p:nvSpPr>
            <p:cNvPr id="27686" name="Line 19"/>
            <p:cNvSpPr>
              <a:spLocks noChangeShapeType="1"/>
            </p:cNvSpPr>
            <p:nvPr/>
          </p:nvSpPr>
          <p:spPr bwMode="auto">
            <a:xfrm flipV="1">
              <a:off x="656" y="1104"/>
              <a:ext cx="1747" cy="541"/>
            </a:xfrm>
            <a:prstGeom prst="line">
              <a:avLst/>
            </a:prstGeom>
            <a:noFill/>
            <a:ln w="28575">
              <a:solidFill>
                <a:srgbClr val="FF0000"/>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27687" name="Line 20"/>
            <p:cNvSpPr>
              <a:spLocks noChangeShapeType="1"/>
            </p:cNvSpPr>
            <p:nvPr/>
          </p:nvSpPr>
          <p:spPr bwMode="auto">
            <a:xfrm>
              <a:off x="656" y="1336"/>
              <a:ext cx="1642" cy="4"/>
            </a:xfrm>
            <a:prstGeom prst="line">
              <a:avLst/>
            </a:prstGeom>
            <a:noFill/>
            <a:ln w="28575">
              <a:solidFill>
                <a:schemeClr val="accent2"/>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27662" name="Text Box 21"/>
          <p:cNvSpPr txBox="1">
            <a:spLocks noChangeArrowheads="1"/>
          </p:cNvSpPr>
          <p:nvPr/>
        </p:nvSpPr>
        <p:spPr bwMode="auto">
          <a:xfrm>
            <a:off x="7696200" y="1905000"/>
            <a:ext cx="11747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a:latin typeface="Calibri" pitchFamily="34" charset="0"/>
              </a:rPr>
              <a:t>P.A.</a:t>
            </a:r>
          </a:p>
        </p:txBody>
      </p:sp>
      <p:sp>
        <p:nvSpPr>
          <p:cNvPr id="187414" name="Text Box 22"/>
          <p:cNvSpPr txBox="1">
            <a:spLocks noChangeArrowheads="1"/>
          </p:cNvSpPr>
          <p:nvPr/>
        </p:nvSpPr>
        <p:spPr bwMode="auto">
          <a:xfrm>
            <a:off x="798513" y="5416550"/>
            <a:ext cx="58864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a:latin typeface="Calibri" pitchFamily="34" charset="0"/>
              </a:rPr>
              <a:t>Image is</a:t>
            </a:r>
            <a:r>
              <a:rPr lang="en-US">
                <a:solidFill>
                  <a:schemeClr val="accent2"/>
                </a:solidFill>
                <a:latin typeface="Calibri" pitchFamily="34" charset="0"/>
              </a:rPr>
              <a:t> virtual, upright and reduced.</a:t>
            </a:r>
          </a:p>
        </p:txBody>
      </p:sp>
      <p:grpSp>
        <p:nvGrpSpPr>
          <p:cNvPr id="4" name="Group 23"/>
          <p:cNvGrpSpPr>
            <a:grpSpLocks/>
          </p:cNvGrpSpPr>
          <p:nvPr/>
        </p:nvGrpSpPr>
        <p:grpSpPr bwMode="auto">
          <a:xfrm>
            <a:off x="798513" y="1116013"/>
            <a:ext cx="5064125" cy="685800"/>
            <a:chOff x="503" y="703"/>
            <a:chExt cx="3190" cy="432"/>
          </a:xfrm>
        </p:grpSpPr>
        <p:sp>
          <p:nvSpPr>
            <p:cNvPr id="27683" name="Line 24"/>
            <p:cNvSpPr>
              <a:spLocks noChangeShapeType="1"/>
            </p:cNvSpPr>
            <p:nvPr/>
          </p:nvSpPr>
          <p:spPr bwMode="auto">
            <a:xfrm>
              <a:off x="503" y="1135"/>
              <a:ext cx="1814"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684" name="Line 25"/>
            <p:cNvSpPr>
              <a:spLocks noChangeShapeType="1"/>
            </p:cNvSpPr>
            <p:nvPr/>
          </p:nvSpPr>
          <p:spPr bwMode="auto">
            <a:xfrm flipV="1">
              <a:off x="2298" y="703"/>
              <a:ext cx="1395" cy="432"/>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7685" name="Line 26"/>
            <p:cNvSpPr>
              <a:spLocks noChangeShapeType="1"/>
            </p:cNvSpPr>
            <p:nvPr/>
          </p:nvSpPr>
          <p:spPr bwMode="auto">
            <a:xfrm>
              <a:off x="1229" y="1135"/>
              <a:ext cx="115" cy="0"/>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grpSp>
        <p:nvGrpSpPr>
          <p:cNvPr id="5" name="Group 27"/>
          <p:cNvGrpSpPr>
            <a:grpSpLocks/>
          </p:cNvGrpSpPr>
          <p:nvPr/>
        </p:nvGrpSpPr>
        <p:grpSpPr bwMode="auto">
          <a:xfrm>
            <a:off x="774700" y="1828800"/>
            <a:ext cx="6515100" cy="314325"/>
            <a:chOff x="488" y="1152"/>
            <a:chExt cx="4104" cy="198"/>
          </a:xfrm>
        </p:grpSpPr>
        <p:sp>
          <p:nvSpPr>
            <p:cNvPr id="27680" name="Line 28"/>
            <p:cNvSpPr>
              <a:spLocks noChangeShapeType="1"/>
            </p:cNvSpPr>
            <p:nvPr/>
          </p:nvSpPr>
          <p:spPr bwMode="auto">
            <a:xfrm>
              <a:off x="488" y="1152"/>
              <a:ext cx="1810" cy="198"/>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681" name="Line 29"/>
            <p:cNvSpPr>
              <a:spLocks noChangeShapeType="1"/>
            </p:cNvSpPr>
            <p:nvPr/>
          </p:nvSpPr>
          <p:spPr bwMode="auto">
            <a:xfrm>
              <a:off x="2304" y="1344"/>
              <a:ext cx="2288" cy="6"/>
            </a:xfrm>
            <a:prstGeom prst="line">
              <a:avLst/>
            </a:prstGeom>
            <a:noFill/>
            <a:ln w="28575">
              <a:solidFill>
                <a:schemeClr val="accent2"/>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7682" name="Line 30"/>
            <p:cNvSpPr>
              <a:spLocks noChangeShapeType="1"/>
            </p:cNvSpPr>
            <p:nvPr/>
          </p:nvSpPr>
          <p:spPr bwMode="auto">
            <a:xfrm>
              <a:off x="1421" y="1256"/>
              <a:ext cx="72" cy="8"/>
            </a:xfrm>
            <a:prstGeom prst="line">
              <a:avLst/>
            </a:prstGeom>
            <a:noFill/>
            <a:ln w="28575">
              <a:solidFill>
                <a:schemeClr val="accent2"/>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grpSp>
        <p:nvGrpSpPr>
          <p:cNvPr id="6" name="Group 31"/>
          <p:cNvGrpSpPr>
            <a:grpSpLocks/>
          </p:cNvGrpSpPr>
          <p:nvPr/>
        </p:nvGrpSpPr>
        <p:grpSpPr bwMode="auto">
          <a:xfrm>
            <a:off x="798513" y="1801813"/>
            <a:ext cx="8116887" cy="1550987"/>
            <a:chOff x="503" y="1135"/>
            <a:chExt cx="5113" cy="977"/>
          </a:xfrm>
        </p:grpSpPr>
        <p:sp>
          <p:nvSpPr>
            <p:cNvPr id="27678" name="Line 32"/>
            <p:cNvSpPr>
              <a:spLocks noChangeShapeType="1"/>
            </p:cNvSpPr>
            <p:nvPr/>
          </p:nvSpPr>
          <p:spPr bwMode="auto">
            <a:xfrm>
              <a:off x="503" y="1135"/>
              <a:ext cx="5113" cy="977"/>
            </a:xfrm>
            <a:prstGeom prst="line">
              <a:avLst/>
            </a:prstGeom>
            <a:noFill/>
            <a:ln w="28575">
              <a:solidFill>
                <a:schemeClr val="accent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7679" name="Line 33"/>
            <p:cNvSpPr>
              <a:spLocks noChangeShapeType="1"/>
            </p:cNvSpPr>
            <p:nvPr/>
          </p:nvSpPr>
          <p:spPr bwMode="auto">
            <a:xfrm>
              <a:off x="1020" y="1232"/>
              <a:ext cx="167" cy="32"/>
            </a:xfrm>
            <a:prstGeom prst="line">
              <a:avLst/>
            </a:prstGeom>
            <a:noFill/>
            <a:ln w="28575">
              <a:solidFill>
                <a:schemeClr val="accent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sp>
        <p:nvSpPr>
          <p:cNvPr id="27667" name="WordArt 34"/>
          <p:cNvSpPr>
            <a:spLocks noChangeArrowheads="1" noChangeShapeType="1"/>
          </p:cNvSpPr>
          <p:nvPr/>
        </p:nvSpPr>
        <p:spPr bwMode="auto">
          <a:xfrm>
            <a:off x="203200" y="914400"/>
            <a:ext cx="838200" cy="914400"/>
          </a:xfrm>
          <a:prstGeom prst="rect">
            <a:avLst/>
          </a:prstGeom>
        </p:spPr>
        <p:txBody>
          <a:bodyPr wrap="none" fromWordArt="1">
            <a:prstTxWarp prst="textSlantUp">
              <a:avLst>
                <a:gd name="adj" fmla="val 32056"/>
              </a:avLst>
            </a:prstTxWarp>
          </a:bodyPr>
          <a:lstStyle/>
          <a:p>
            <a:pPr algn="ctr"/>
            <a:r>
              <a:rPr lang="en-US" sz="3600" kern="1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outerShdw>
                </a:effectLst>
                <a:latin typeface="Impact"/>
              </a:rPr>
              <a:t>Example</a:t>
            </a:r>
          </a:p>
        </p:txBody>
      </p:sp>
      <p:grpSp>
        <p:nvGrpSpPr>
          <p:cNvPr id="27668" name="Group 35"/>
          <p:cNvGrpSpPr>
            <a:grpSpLocks/>
          </p:cNvGrpSpPr>
          <p:nvPr/>
        </p:nvGrpSpPr>
        <p:grpSpPr bwMode="auto">
          <a:xfrm>
            <a:off x="760413" y="1752600"/>
            <a:ext cx="76200" cy="609600"/>
            <a:chOff x="1968" y="2448"/>
            <a:chExt cx="1200" cy="1200"/>
          </a:xfrm>
        </p:grpSpPr>
        <p:sp>
          <p:nvSpPr>
            <p:cNvPr id="27675" name="Rectangle 36"/>
            <p:cNvSpPr>
              <a:spLocks noChangeArrowheads="1"/>
            </p:cNvSpPr>
            <p:nvPr/>
          </p:nvSpPr>
          <p:spPr bwMode="auto">
            <a:xfrm>
              <a:off x="1968" y="2775"/>
              <a:ext cx="1161" cy="873"/>
            </a:xfrm>
            <a:prstGeom prst="rect">
              <a:avLst/>
            </a:prstGeom>
            <a:solidFill>
              <a:schemeClr val="hlink"/>
            </a:solidFill>
            <a:ln w="9525">
              <a:solidFill>
                <a:schemeClr val="hlink"/>
              </a:solidFill>
              <a:miter lim="800000"/>
              <a:headEnd/>
              <a:tailEnd/>
            </a:ln>
          </p:spPr>
          <p:txBody>
            <a:bodyPr wrap="none" anchor="ctr"/>
            <a:lstStyle/>
            <a:p>
              <a:endParaRPr lang="en-US">
                <a:latin typeface="Calibri" pitchFamily="34" charset="0"/>
              </a:endParaRPr>
            </a:p>
          </p:txBody>
        </p:sp>
        <p:sp>
          <p:nvSpPr>
            <p:cNvPr id="27676" name="Freeform 37"/>
            <p:cNvSpPr>
              <a:spLocks/>
            </p:cNvSpPr>
            <p:nvPr/>
          </p:nvSpPr>
          <p:spPr bwMode="auto">
            <a:xfrm>
              <a:off x="1968" y="2448"/>
              <a:ext cx="605" cy="327"/>
            </a:xfrm>
            <a:custGeom>
              <a:avLst/>
              <a:gdLst>
                <a:gd name="T0" fmla="*/ 1430 w 256"/>
                <a:gd name="T1" fmla="*/ 0 h 816"/>
                <a:gd name="T2" fmla="*/ 893 w 256"/>
                <a:gd name="T3" fmla="*/ 46 h 816"/>
                <a:gd name="T4" fmla="*/ 90 w 256"/>
                <a:gd name="T5" fmla="*/ 77 h 816"/>
                <a:gd name="T6" fmla="*/ 357 w 256"/>
                <a:gd name="T7" fmla="*/ 116 h 816"/>
                <a:gd name="T8" fmla="*/ 1430 w 256"/>
                <a:gd name="T9" fmla="*/ 131 h 816"/>
                <a:gd name="T10" fmla="*/ 0 60000 65536"/>
                <a:gd name="T11" fmla="*/ 0 60000 65536"/>
                <a:gd name="T12" fmla="*/ 0 60000 65536"/>
                <a:gd name="T13" fmla="*/ 0 60000 65536"/>
                <a:gd name="T14" fmla="*/ 0 60000 65536"/>
                <a:gd name="T15" fmla="*/ 0 w 256"/>
                <a:gd name="T16" fmla="*/ 0 h 816"/>
                <a:gd name="T17" fmla="*/ 256 w 256"/>
                <a:gd name="T18" fmla="*/ 816 h 816"/>
              </a:gdLst>
              <a:ahLst/>
              <a:cxnLst>
                <a:cxn ang="T10">
                  <a:pos x="T0" y="T1"/>
                </a:cxn>
                <a:cxn ang="T11">
                  <a:pos x="T2" y="T3"/>
                </a:cxn>
                <a:cxn ang="T12">
                  <a:pos x="T4" y="T5"/>
                </a:cxn>
                <a:cxn ang="T13">
                  <a:pos x="T6" y="T7"/>
                </a:cxn>
                <a:cxn ang="T14">
                  <a:pos x="T8" y="T9"/>
                </a:cxn>
              </a:cxnLst>
              <a:rect l="T15" t="T16" r="T17" b="T18"/>
              <a:pathLst>
                <a:path w="256" h="816">
                  <a:moveTo>
                    <a:pt x="256" y="0"/>
                  </a:moveTo>
                  <a:cubicBezTo>
                    <a:pt x="228" y="104"/>
                    <a:pt x="200" y="208"/>
                    <a:pt x="160" y="288"/>
                  </a:cubicBezTo>
                  <a:cubicBezTo>
                    <a:pt x="120" y="368"/>
                    <a:pt x="32" y="408"/>
                    <a:pt x="16" y="480"/>
                  </a:cubicBezTo>
                  <a:cubicBezTo>
                    <a:pt x="0" y="552"/>
                    <a:pt x="24" y="664"/>
                    <a:pt x="64" y="720"/>
                  </a:cubicBezTo>
                  <a:cubicBezTo>
                    <a:pt x="104" y="776"/>
                    <a:pt x="180" y="796"/>
                    <a:pt x="256" y="816"/>
                  </a:cubicBezTo>
                </a:path>
              </a:pathLst>
            </a:custGeom>
            <a:solidFill>
              <a:schemeClr val="tx1"/>
            </a:solidFill>
            <a:ln w="9525">
              <a:solidFill>
                <a:schemeClr val="tx1"/>
              </a:solidFill>
              <a:round/>
              <a:headEnd/>
              <a:tailEnd/>
            </a:ln>
          </p:spPr>
          <p:txBody>
            <a:bodyPr/>
            <a:lstStyle/>
            <a:p>
              <a:endParaRPr lang="en-US"/>
            </a:p>
          </p:txBody>
        </p:sp>
        <p:sp>
          <p:nvSpPr>
            <p:cNvPr id="27677" name="Freeform 38"/>
            <p:cNvSpPr>
              <a:spLocks/>
            </p:cNvSpPr>
            <p:nvPr/>
          </p:nvSpPr>
          <p:spPr bwMode="auto">
            <a:xfrm flipH="1">
              <a:off x="2544" y="2448"/>
              <a:ext cx="624" cy="327"/>
            </a:xfrm>
            <a:custGeom>
              <a:avLst/>
              <a:gdLst>
                <a:gd name="T0" fmla="*/ 1521 w 256"/>
                <a:gd name="T1" fmla="*/ 0 h 816"/>
                <a:gd name="T2" fmla="*/ 951 w 256"/>
                <a:gd name="T3" fmla="*/ 46 h 816"/>
                <a:gd name="T4" fmla="*/ 95 w 256"/>
                <a:gd name="T5" fmla="*/ 77 h 816"/>
                <a:gd name="T6" fmla="*/ 380 w 256"/>
                <a:gd name="T7" fmla="*/ 116 h 816"/>
                <a:gd name="T8" fmla="*/ 1521 w 256"/>
                <a:gd name="T9" fmla="*/ 131 h 816"/>
                <a:gd name="T10" fmla="*/ 0 60000 65536"/>
                <a:gd name="T11" fmla="*/ 0 60000 65536"/>
                <a:gd name="T12" fmla="*/ 0 60000 65536"/>
                <a:gd name="T13" fmla="*/ 0 60000 65536"/>
                <a:gd name="T14" fmla="*/ 0 60000 65536"/>
                <a:gd name="T15" fmla="*/ 0 w 256"/>
                <a:gd name="T16" fmla="*/ 0 h 816"/>
                <a:gd name="T17" fmla="*/ 256 w 256"/>
                <a:gd name="T18" fmla="*/ 816 h 816"/>
              </a:gdLst>
              <a:ahLst/>
              <a:cxnLst>
                <a:cxn ang="T10">
                  <a:pos x="T0" y="T1"/>
                </a:cxn>
                <a:cxn ang="T11">
                  <a:pos x="T2" y="T3"/>
                </a:cxn>
                <a:cxn ang="T12">
                  <a:pos x="T4" y="T5"/>
                </a:cxn>
                <a:cxn ang="T13">
                  <a:pos x="T6" y="T7"/>
                </a:cxn>
                <a:cxn ang="T14">
                  <a:pos x="T8" y="T9"/>
                </a:cxn>
              </a:cxnLst>
              <a:rect l="T15" t="T16" r="T17" b="T18"/>
              <a:pathLst>
                <a:path w="256" h="816">
                  <a:moveTo>
                    <a:pt x="256" y="0"/>
                  </a:moveTo>
                  <a:cubicBezTo>
                    <a:pt x="228" y="104"/>
                    <a:pt x="200" y="208"/>
                    <a:pt x="160" y="288"/>
                  </a:cubicBezTo>
                  <a:cubicBezTo>
                    <a:pt x="120" y="368"/>
                    <a:pt x="32" y="408"/>
                    <a:pt x="16" y="480"/>
                  </a:cubicBezTo>
                  <a:cubicBezTo>
                    <a:pt x="0" y="552"/>
                    <a:pt x="24" y="664"/>
                    <a:pt x="64" y="720"/>
                  </a:cubicBezTo>
                  <a:cubicBezTo>
                    <a:pt x="104" y="776"/>
                    <a:pt x="180" y="796"/>
                    <a:pt x="256" y="816"/>
                  </a:cubicBezTo>
                </a:path>
              </a:pathLst>
            </a:custGeom>
            <a:solidFill>
              <a:schemeClr val="tx1"/>
            </a:solidFill>
            <a:ln w="9525">
              <a:solidFill>
                <a:schemeClr val="tx1"/>
              </a:solidFill>
              <a:round/>
              <a:headEnd/>
              <a:tailEnd/>
            </a:ln>
          </p:spPr>
          <p:txBody>
            <a:bodyPr/>
            <a:lstStyle/>
            <a:p>
              <a:endParaRPr lang="en-US"/>
            </a:p>
          </p:txBody>
        </p:sp>
      </p:grpSp>
      <p:grpSp>
        <p:nvGrpSpPr>
          <p:cNvPr id="8" name="Group 39"/>
          <p:cNvGrpSpPr>
            <a:grpSpLocks/>
          </p:cNvGrpSpPr>
          <p:nvPr/>
        </p:nvGrpSpPr>
        <p:grpSpPr bwMode="auto">
          <a:xfrm>
            <a:off x="2303463" y="2120900"/>
            <a:ext cx="1344612" cy="749300"/>
            <a:chOff x="1451" y="1336"/>
            <a:chExt cx="847" cy="472"/>
          </a:xfrm>
        </p:grpSpPr>
        <p:sp>
          <p:nvSpPr>
            <p:cNvPr id="27670" name="Text Box 40"/>
            <p:cNvSpPr txBox="1">
              <a:spLocks noChangeArrowheads="1"/>
            </p:cNvSpPr>
            <p:nvPr/>
          </p:nvSpPr>
          <p:spPr bwMode="auto">
            <a:xfrm>
              <a:off x="1451" y="1520"/>
              <a:ext cx="847"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a:solidFill>
                    <a:srgbClr val="FF00FF"/>
                  </a:solidFill>
                  <a:latin typeface="Calibri" pitchFamily="34" charset="0"/>
                </a:rPr>
                <a:t>Image</a:t>
              </a:r>
            </a:p>
          </p:txBody>
        </p:sp>
        <p:grpSp>
          <p:nvGrpSpPr>
            <p:cNvPr id="27671" name="Group 41"/>
            <p:cNvGrpSpPr>
              <a:grpSpLocks/>
            </p:cNvGrpSpPr>
            <p:nvPr/>
          </p:nvGrpSpPr>
          <p:grpSpPr bwMode="auto">
            <a:xfrm>
              <a:off x="1613" y="1336"/>
              <a:ext cx="48" cy="151"/>
              <a:chOff x="1968" y="2448"/>
              <a:chExt cx="1200" cy="1200"/>
            </a:xfrm>
          </p:grpSpPr>
          <p:sp>
            <p:nvSpPr>
              <p:cNvPr id="27672" name="Rectangle 42"/>
              <p:cNvSpPr>
                <a:spLocks noChangeArrowheads="1"/>
              </p:cNvSpPr>
              <p:nvPr/>
            </p:nvSpPr>
            <p:spPr bwMode="auto">
              <a:xfrm>
                <a:off x="1968" y="2775"/>
                <a:ext cx="1161" cy="873"/>
              </a:xfrm>
              <a:prstGeom prst="rect">
                <a:avLst/>
              </a:prstGeom>
              <a:solidFill>
                <a:schemeClr val="hlink"/>
              </a:solidFill>
              <a:ln w="9525">
                <a:solidFill>
                  <a:schemeClr val="hlink"/>
                </a:solidFill>
                <a:miter lim="800000"/>
                <a:headEnd/>
                <a:tailEnd/>
              </a:ln>
            </p:spPr>
            <p:txBody>
              <a:bodyPr wrap="none" anchor="ctr"/>
              <a:lstStyle/>
              <a:p>
                <a:endParaRPr lang="en-US">
                  <a:latin typeface="Calibri" pitchFamily="34" charset="0"/>
                </a:endParaRPr>
              </a:p>
            </p:txBody>
          </p:sp>
          <p:sp>
            <p:nvSpPr>
              <p:cNvPr id="27673" name="Freeform 43"/>
              <p:cNvSpPr>
                <a:spLocks/>
              </p:cNvSpPr>
              <p:nvPr/>
            </p:nvSpPr>
            <p:spPr bwMode="auto">
              <a:xfrm>
                <a:off x="1968" y="2448"/>
                <a:ext cx="605" cy="327"/>
              </a:xfrm>
              <a:custGeom>
                <a:avLst/>
                <a:gdLst>
                  <a:gd name="T0" fmla="*/ 1430 w 256"/>
                  <a:gd name="T1" fmla="*/ 0 h 816"/>
                  <a:gd name="T2" fmla="*/ 893 w 256"/>
                  <a:gd name="T3" fmla="*/ 46 h 816"/>
                  <a:gd name="T4" fmla="*/ 90 w 256"/>
                  <a:gd name="T5" fmla="*/ 77 h 816"/>
                  <a:gd name="T6" fmla="*/ 357 w 256"/>
                  <a:gd name="T7" fmla="*/ 116 h 816"/>
                  <a:gd name="T8" fmla="*/ 1430 w 256"/>
                  <a:gd name="T9" fmla="*/ 131 h 816"/>
                  <a:gd name="T10" fmla="*/ 0 60000 65536"/>
                  <a:gd name="T11" fmla="*/ 0 60000 65536"/>
                  <a:gd name="T12" fmla="*/ 0 60000 65536"/>
                  <a:gd name="T13" fmla="*/ 0 60000 65536"/>
                  <a:gd name="T14" fmla="*/ 0 60000 65536"/>
                  <a:gd name="T15" fmla="*/ 0 w 256"/>
                  <a:gd name="T16" fmla="*/ 0 h 816"/>
                  <a:gd name="T17" fmla="*/ 256 w 256"/>
                  <a:gd name="T18" fmla="*/ 816 h 816"/>
                </a:gdLst>
                <a:ahLst/>
                <a:cxnLst>
                  <a:cxn ang="T10">
                    <a:pos x="T0" y="T1"/>
                  </a:cxn>
                  <a:cxn ang="T11">
                    <a:pos x="T2" y="T3"/>
                  </a:cxn>
                  <a:cxn ang="T12">
                    <a:pos x="T4" y="T5"/>
                  </a:cxn>
                  <a:cxn ang="T13">
                    <a:pos x="T6" y="T7"/>
                  </a:cxn>
                  <a:cxn ang="T14">
                    <a:pos x="T8" y="T9"/>
                  </a:cxn>
                </a:cxnLst>
                <a:rect l="T15" t="T16" r="T17" b="T18"/>
                <a:pathLst>
                  <a:path w="256" h="816">
                    <a:moveTo>
                      <a:pt x="256" y="0"/>
                    </a:moveTo>
                    <a:cubicBezTo>
                      <a:pt x="228" y="104"/>
                      <a:pt x="200" y="208"/>
                      <a:pt x="160" y="288"/>
                    </a:cubicBezTo>
                    <a:cubicBezTo>
                      <a:pt x="120" y="368"/>
                      <a:pt x="32" y="408"/>
                      <a:pt x="16" y="480"/>
                    </a:cubicBezTo>
                    <a:cubicBezTo>
                      <a:pt x="0" y="552"/>
                      <a:pt x="24" y="664"/>
                      <a:pt x="64" y="720"/>
                    </a:cubicBezTo>
                    <a:cubicBezTo>
                      <a:pt x="104" y="776"/>
                      <a:pt x="180" y="796"/>
                      <a:pt x="256" y="816"/>
                    </a:cubicBezTo>
                  </a:path>
                </a:pathLst>
              </a:custGeom>
              <a:solidFill>
                <a:schemeClr val="tx1"/>
              </a:solidFill>
              <a:ln w="9525">
                <a:solidFill>
                  <a:schemeClr val="tx1"/>
                </a:solidFill>
                <a:round/>
                <a:headEnd/>
                <a:tailEnd/>
              </a:ln>
            </p:spPr>
            <p:txBody>
              <a:bodyPr/>
              <a:lstStyle/>
              <a:p>
                <a:endParaRPr lang="en-US"/>
              </a:p>
            </p:txBody>
          </p:sp>
          <p:sp>
            <p:nvSpPr>
              <p:cNvPr id="27674" name="Freeform 44"/>
              <p:cNvSpPr>
                <a:spLocks/>
              </p:cNvSpPr>
              <p:nvPr/>
            </p:nvSpPr>
            <p:spPr bwMode="auto">
              <a:xfrm flipH="1">
                <a:off x="2544" y="2448"/>
                <a:ext cx="624" cy="327"/>
              </a:xfrm>
              <a:custGeom>
                <a:avLst/>
                <a:gdLst>
                  <a:gd name="T0" fmla="*/ 1521 w 256"/>
                  <a:gd name="T1" fmla="*/ 0 h 816"/>
                  <a:gd name="T2" fmla="*/ 951 w 256"/>
                  <a:gd name="T3" fmla="*/ 46 h 816"/>
                  <a:gd name="T4" fmla="*/ 95 w 256"/>
                  <a:gd name="T5" fmla="*/ 77 h 816"/>
                  <a:gd name="T6" fmla="*/ 380 w 256"/>
                  <a:gd name="T7" fmla="*/ 116 h 816"/>
                  <a:gd name="T8" fmla="*/ 1521 w 256"/>
                  <a:gd name="T9" fmla="*/ 131 h 816"/>
                  <a:gd name="T10" fmla="*/ 0 60000 65536"/>
                  <a:gd name="T11" fmla="*/ 0 60000 65536"/>
                  <a:gd name="T12" fmla="*/ 0 60000 65536"/>
                  <a:gd name="T13" fmla="*/ 0 60000 65536"/>
                  <a:gd name="T14" fmla="*/ 0 60000 65536"/>
                  <a:gd name="T15" fmla="*/ 0 w 256"/>
                  <a:gd name="T16" fmla="*/ 0 h 816"/>
                  <a:gd name="T17" fmla="*/ 256 w 256"/>
                  <a:gd name="T18" fmla="*/ 816 h 816"/>
                </a:gdLst>
                <a:ahLst/>
                <a:cxnLst>
                  <a:cxn ang="T10">
                    <a:pos x="T0" y="T1"/>
                  </a:cxn>
                  <a:cxn ang="T11">
                    <a:pos x="T2" y="T3"/>
                  </a:cxn>
                  <a:cxn ang="T12">
                    <a:pos x="T4" y="T5"/>
                  </a:cxn>
                  <a:cxn ang="T13">
                    <a:pos x="T6" y="T7"/>
                  </a:cxn>
                  <a:cxn ang="T14">
                    <a:pos x="T8" y="T9"/>
                  </a:cxn>
                </a:cxnLst>
                <a:rect l="T15" t="T16" r="T17" b="T18"/>
                <a:pathLst>
                  <a:path w="256" h="816">
                    <a:moveTo>
                      <a:pt x="256" y="0"/>
                    </a:moveTo>
                    <a:cubicBezTo>
                      <a:pt x="228" y="104"/>
                      <a:pt x="200" y="208"/>
                      <a:pt x="160" y="288"/>
                    </a:cubicBezTo>
                    <a:cubicBezTo>
                      <a:pt x="120" y="368"/>
                      <a:pt x="32" y="408"/>
                      <a:pt x="16" y="480"/>
                    </a:cubicBezTo>
                    <a:cubicBezTo>
                      <a:pt x="0" y="552"/>
                      <a:pt x="24" y="664"/>
                      <a:pt x="64" y="720"/>
                    </a:cubicBezTo>
                    <a:cubicBezTo>
                      <a:pt x="104" y="776"/>
                      <a:pt x="180" y="796"/>
                      <a:pt x="256" y="816"/>
                    </a:cubicBezTo>
                  </a:path>
                </a:pathLst>
              </a:custGeom>
              <a:solidFill>
                <a:schemeClr val="tx1"/>
              </a:solidFill>
              <a:ln w="9525">
                <a:solidFill>
                  <a:schemeClr val="tx1"/>
                </a:solidFill>
                <a:round/>
                <a:headEnd/>
                <a:tailEnd/>
              </a:ln>
            </p:spPr>
            <p:txBody>
              <a:bodyPr/>
              <a:lstStyle/>
              <a:p>
                <a:endParaRPr lang="en-US"/>
              </a:p>
            </p:txBody>
          </p:sp>
        </p:grpSp>
      </p:gr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87395"/>
                                        </p:tgtEl>
                                        <p:attrNameLst>
                                          <p:attrName>style.visibility</p:attrName>
                                        </p:attrNameLst>
                                      </p:cBhvr>
                                      <p:to>
                                        <p:strVal val="visible"/>
                                      </p:to>
                                    </p:set>
                                    <p:animEffect transition="in" filter="wipe(left)">
                                      <p:cBhvr>
                                        <p:cTn id="7" dur="500"/>
                                        <p:tgtEl>
                                          <p:spTgt spid="18739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87396"/>
                                        </p:tgtEl>
                                        <p:attrNameLst>
                                          <p:attrName>style.visibility</p:attrName>
                                        </p:attrNameLst>
                                      </p:cBhvr>
                                      <p:to>
                                        <p:strVal val="visible"/>
                                      </p:to>
                                    </p:set>
                                    <p:animEffect transition="in" filter="wipe(left)">
                                      <p:cBhvr>
                                        <p:cTn id="17" dur="500"/>
                                        <p:tgtEl>
                                          <p:spTgt spid="187396"/>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left)">
                                      <p:cBhvr>
                                        <p:cTn id="22" dur="500"/>
                                        <p:tgtEl>
                                          <p:spTgt spid="6"/>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87397"/>
                                        </p:tgtEl>
                                        <p:attrNameLst>
                                          <p:attrName>style.visibility</p:attrName>
                                        </p:attrNameLst>
                                      </p:cBhvr>
                                      <p:to>
                                        <p:strVal val="visible"/>
                                      </p:to>
                                    </p:set>
                                    <p:animEffect transition="in" filter="wipe(left)">
                                      <p:cBhvr>
                                        <p:cTn id="27" dur="500"/>
                                        <p:tgtEl>
                                          <p:spTgt spid="187397"/>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wipe(left)">
                                      <p:cBhvr>
                                        <p:cTn id="32" dur="500"/>
                                        <p:tgtEl>
                                          <p:spTgt spid="5"/>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2" fill="hold" nodeType="clickEffect">
                                  <p:stCondLst>
                                    <p:cond delay="0"/>
                                  </p:stCondLst>
                                  <p:childTnLst>
                                    <p:set>
                                      <p:cBhvr>
                                        <p:cTn id="36" dur="1" fill="hold">
                                          <p:stCondLst>
                                            <p:cond delay="0"/>
                                          </p:stCondLst>
                                        </p:cTn>
                                        <p:tgtEl>
                                          <p:spTgt spid="3"/>
                                        </p:tgtEl>
                                        <p:attrNameLst>
                                          <p:attrName>style.visibility</p:attrName>
                                        </p:attrNameLst>
                                      </p:cBhvr>
                                      <p:to>
                                        <p:strVal val="visible"/>
                                      </p:to>
                                    </p:set>
                                    <p:animEffect transition="in" filter="wipe(right)">
                                      <p:cBhvr>
                                        <p:cTn id="37" dur="500"/>
                                        <p:tgtEl>
                                          <p:spTgt spid="3"/>
                                        </p:tgtEl>
                                      </p:cBhvr>
                                    </p:animEffect>
                                  </p:childTnLst>
                                </p:cTn>
                              </p:par>
                            </p:childTnLst>
                          </p:cTn>
                        </p:par>
                        <p:par>
                          <p:cTn id="38" fill="hold" nodeType="afterGroup">
                            <p:stCondLst>
                              <p:cond delay="500"/>
                            </p:stCondLst>
                            <p:childTnLst>
                              <p:par>
                                <p:cTn id="39" presetID="9" presetClass="entr" presetSubtype="0" fill="hold" nodeType="after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dissolve">
                                      <p:cBhvr>
                                        <p:cTn id="41" dur="500"/>
                                        <p:tgtEl>
                                          <p:spTgt spid="8"/>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2" presetClass="entr" presetSubtype="4" fill="hold" grpId="0" nodeType="clickEffect">
                                  <p:stCondLst>
                                    <p:cond delay="0"/>
                                  </p:stCondLst>
                                  <p:childTnLst>
                                    <p:set>
                                      <p:cBhvr>
                                        <p:cTn id="45" dur="1" fill="hold">
                                          <p:stCondLst>
                                            <p:cond delay="0"/>
                                          </p:stCondLst>
                                        </p:cTn>
                                        <p:tgtEl>
                                          <p:spTgt spid="187414"/>
                                        </p:tgtEl>
                                        <p:attrNameLst>
                                          <p:attrName>style.visibility</p:attrName>
                                        </p:attrNameLst>
                                      </p:cBhvr>
                                      <p:to>
                                        <p:strVal val="visible"/>
                                      </p:to>
                                    </p:set>
                                    <p:anim calcmode="lin" valueType="num">
                                      <p:cBhvr additive="base">
                                        <p:cTn id="46" dur="500" fill="hold"/>
                                        <p:tgtEl>
                                          <p:spTgt spid="187414"/>
                                        </p:tgtEl>
                                        <p:attrNameLst>
                                          <p:attrName>ppt_x</p:attrName>
                                        </p:attrNameLst>
                                      </p:cBhvr>
                                      <p:tavLst>
                                        <p:tav tm="0">
                                          <p:val>
                                            <p:strVal val="#ppt_x"/>
                                          </p:val>
                                        </p:tav>
                                        <p:tav tm="100000">
                                          <p:val>
                                            <p:strVal val="#ppt_x"/>
                                          </p:val>
                                        </p:tav>
                                      </p:tavLst>
                                    </p:anim>
                                    <p:anim calcmode="lin" valueType="num">
                                      <p:cBhvr additive="base">
                                        <p:cTn id="47" dur="500" fill="hold"/>
                                        <p:tgtEl>
                                          <p:spTgt spid="1874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395" grpId="0" autoUpdateAnimBg="0"/>
      <p:bldP spid="187396" grpId="0" autoUpdateAnimBg="0"/>
      <p:bldP spid="187397" grpId="0" autoUpdateAnimBg="0"/>
      <p:bldP spid="187414" grpId="0" autoUpdateAnimBg="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p:txBody>
          <a:bodyPr rtlCol="0">
            <a:normAutofit fontScale="90000"/>
          </a:bodyPr>
          <a:lstStyle/>
          <a:p>
            <a:pPr algn="l" eaLnBrk="1" fontAlgn="auto" hangingPunct="1">
              <a:spcAft>
                <a:spcPts val="0"/>
              </a:spcAft>
              <a:defRPr/>
            </a:pPr>
            <a:r>
              <a:rPr lang="en-US" dirty="0" smtClean="0">
                <a:solidFill>
                  <a:schemeClr val="tx1"/>
                </a:solidFill>
              </a:rPr>
              <a:t>Which way should you move the object to cause the image to be real?</a:t>
            </a:r>
            <a:endParaRPr lang="en-US" dirty="0">
              <a:solidFill>
                <a:schemeClr val="tx1"/>
              </a:solidFill>
            </a:endParaRPr>
          </a:p>
        </p:txBody>
      </p:sp>
      <p:graphicFrame>
        <p:nvGraphicFramePr>
          <p:cNvPr id="4" name="TPChart"/>
          <p:cNvGraphicFramePr>
            <a:graphicFrameLocks noChangeAspect="1"/>
          </p:cNvGraphicFramePr>
          <p:nvPr>
            <p:custDataLst>
              <p:tags r:id="rId3"/>
            </p:custDataLst>
            <p:extLst>
              <p:ext uri="{D42A27DB-BD31-4B8C-83A1-F6EECF244321}">
                <p14:modId xmlns:p14="http://schemas.microsoft.com/office/powerpoint/2010/main" val="19629041"/>
              </p:ext>
            </p:extLst>
          </p:nvPr>
        </p:nvGraphicFramePr>
        <p:xfrm>
          <a:off x="5867400" y="3179763"/>
          <a:ext cx="3213100" cy="3614737"/>
        </p:xfrm>
        <a:graphic>
          <a:graphicData uri="http://schemas.openxmlformats.org/presentationml/2006/ole">
            <mc:AlternateContent xmlns:mc="http://schemas.openxmlformats.org/markup-compatibility/2006">
              <mc:Choice xmlns:v="urn:schemas-microsoft-com:vml" Requires="v">
                <p:oleObj spid="_x0000_s10283" name="Chart" r:id="rId6" imgW="4572000" imgH="5143500" progId="MSGraph.Chart.8">
                  <p:embed followColorScheme="full"/>
                </p:oleObj>
              </mc:Choice>
              <mc:Fallback>
                <p:oleObj name="Chart" r:id="rId6" imgW="4572000" imgH="5143500" progId="MSGraph.Chart.8">
                  <p:embed followColorScheme="full"/>
                  <p:pic>
                    <p:nvPicPr>
                      <p:cNvPr id="0" name="TPChart"/>
                      <p:cNvPicPr>
                        <a:picLocks noChangeAspect="1" noChangeArrowheads="1"/>
                      </p:cNvPicPr>
                      <p:nvPr/>
                    </p:nvPicPr>
                    <p:blipFill>
                      <a:blip r:embed="rId7"/>
                      <a:srcRect/>
                      <a:stretch>
                        <a:fillRect/>
                      </a:stretch>
                    </p:blipFill>
                    <p:spPr bwMode="auto">
                      <a:xfrm>
                        <a:off x="5867400" y="3179763"/>
                        <a:ext cx="3213100" cy="36147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244" name="TPAnswers"/>
          <p:cNvSpPr>
            <a:spLocks noGrp="1"/>
          </p:cNvSpPr>
          <p:nvPr>
            <p:ph type="body" idx="1"/>
            <p:custDataLst>
              <p:tags r:id="rId4"/>
            </p:custDataLst>
          </p:nvPr>
        </p:nvSpPr>
        <p:spPr>
          <a:xfrm>
            <a:off x="457200" y="1600200"/>
            <a:ext cx="4876800" cy="2514600"/>
          </a:xfrm>
        </p:spPr>
        <p:txBody>
          <a:bodyPr/>
          <a:lstStyle/>
          <a:p>
            <a:pPr marL="514350" indent="-514350" eaLnBrk="1" hangingPunct="1">
              <a:buFont typeface="Arial" charset="0"/>
              <a:buAutoNum type="arabicPeriod"/>
            </a:pPr>
            <a:r>
              <a:rPr lang="en-US" smtClean="0"/>
              <a:t>Closer to the lens</a:t>
            </a:r>
          </a:p>
          <a:p>
            <a:pPr marL="514350" indent="-514350" eaLnBrk="1" hangingPunct="1">
              <a:buFont typeface="Arial" charset="0"/>
              <a:buAutoNum type="arabicPeriod"/>
            </a:pPr>
            <a:r>
              <a:rPr lang="en-US" smtClean="0"/>
              <a:t>Farther from the lens</a:t>
            </a:r>
          </a:p>
          <a:p>
            <a:pPr marL="514350" indent="-514350" eaLnBrk="1" hangingPunct="1">
              <a:buFont typeface="Arial" charset="0"/>
              <a:buAutoNum type="arabicPeriod"/>
            </a:pPr>
            <a:r>
              <a:rPr lang="en-US" smtClean="0"/>
              <a:t>Diverging lenses can’t form real images</a:t>
            </a:r>
          </a:p>
        </p:txBody>
      </p:sp>
      <p:grpSp>
        <p:nvGrpSpPr>
          <p:cNvPr id="10245" name="Group 65"/>
          <p:cNvGrpSpPr>
            <a:grpSpLocks/>
          </p:cNvGrpSpPr>
          <p:nvPr/>
        </p:nvGrpSpPr>
        <p:grpSpPr bwMode="auto">
          <a:xfrm>
            <a:off x="685800" y="4343400"/>
            <a:ext cx="4113213" cy="1930400"/>
            <a:chOff x="2934" y="1419"/>
            <a:chExt cx="2591" cy="1216"/>
          </a:xfrm>
        </p:grpSpPr>
        <p:sp>
          <p:nvSpPr>
            <p:cNvPr id="10246" name="Line 49"/>
            <p:cNvSpPr>
              <a:spLocks noChangeShapeType="1"/>
            </p:cNvSpPr>
            <p:nvPr/>
          </p:nvSpPr>
          <p:spPr bwMode="auto">
            <a:xfrm>
              <a:off x="3034" y="2020"/>
              <a:ext cx="2491"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47" name="Oval 50"/>
            <p:cNvSpPr>
              <a:spLocks noChangeArrowheads="1"/>
            </p:cNvSpPr>
            <p:nvPr/>
          </p:nvSpPr>
          <p:spPr bwMode="auto">
            <a:xfrm>
              <a:off x="4570" y="1985"/>
              <a:ext cx="35" cy="57"/>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10248" name="Oval 51"/>
            <p:cNvSpPr>
              <a:spLocks noChangeArrowheads="1"/>
            </p:cNvSpPr>
            <p:nvPr/>
          </p:nvSpPr>
          <p:spPr bwMode="auto">
            <a:xfrm>
              <a:off x="3543" y="1997"/>
              <a:ext cx="35" cy="58"/>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10249" name="Text Box 52"/>
            <p:cNvSpPr txBox="1">
              <a:spLocks noChangeArrowheads="1"/>
            </p:cNvSpPr>
            <p:nvPr/>
          </p:nvSpPr>
          <p:spPr bwMode="auto">
            <a:xfrm>
              <a:off x="3523" y="2090"/>
              <a:ext cx="158"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1400">
                  <a:latin typeface="Calibri" pitchFamily="34" charset="0"/>
                </a:rPr>
                <a:t>F</a:t>
              </a:r>
            </a:p>
          </p:txBody>
        </p:sp>
        <p:sp>
          <p:nvSpPr>
            <p:cNvPr id="10250" name="Text Box 53"/>
            <p:cNvSpPr txBox="1">
              <a:spLocks noChangeArrowheads="1"/>
            </p:cNvSpPr>
            <p:nvPr/>
          </p:nvSpPr>
          <p:spPr bwMode="auto">
            <a:xfrm>
              <a:off x="4524" y="1742"/>
              <a:ext cx="157" cy="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1400">
                  <a:latin typeface="Calibri" pitchFamily="34" charset="0"/>
                </a:rPr>
                <a:t>F</a:t>
              </a:r>
            </a:p>
          </p:txBody>
        </p:sp>
        <p:sp>
          <p:nvSpPr>
            <p:cNvPr id="10251" name="Text Box 54"/>
            <p:cNvSpPr txBox="1">
              <a:spLocks noChangeArrowheads="1"/>
            </p:cNvSpPr>
            <p:nvPr/>
          </p:nvSpPr>
          <p:spPr bwMode="auto">
            <a:xfrm>
              <a:off x="2934" y="2044"/>
              <a:ext cx="644"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1400">
                  <a:latin typeface="Calibri" pitchFamily="34" charset="0"/>
                </a:rPr>
                <a:t>Object</a:t>
              </a:r>
            </a:p>
          </p:txBody>
        </p:sp>
        <p:sp>
          <p:nvSpPr>
            <p:cNvPr id="10252" name="Text Box 55"/>
            <p:cNvSpPr txBox="1">
              <a:spLocks noChangeArrowheads="1"/>
            </p:cNvSpPr>
            <p:nvPr/>
          </p:nvSpPr>
          <p:spPr bwMode="auto">
            <a:xfrm>
              <a:off x="4856" y="1812"/>
              <a:ext cx="544"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1400">
                  <a:latin typeface="Calibri" pitchFamily="34" charset="0"/>
                </a:rPr>
                <a:t>P.A.</a:t>
              </a:r>
            </a:p>
          </p:txBody>
        </p:sp>
        <p:grpSp>
          <p:nvGrpSpPr>
            <p:cNvPr id="10253" name="Group 56"/>
            <p:cNvGrpSpPr>
              <a:grpSpLocks/>
            </p:cNvGrpSpPr>
            <p:nvPr/>
          </p:nvGrpSpPr>
          <p:grpSpPr bwMode="auto">
            <a:xfrm>
              <a:off x="3233" y="1767"/>
              <a:ext cx="48" cy="256"/>
              <a:chOff x="1968" y="2448"/>
              <a:chExt cx="1200" cy="1200"/>
            </a:xfrm>
          </p:grpSpPr>
          <p:sp>
            <p:nvSpPr>
              <p:cNvPr id="10259" name="Rectangle 57"/>
              <p:cNvSpPr>
                <a:spLocks noChangeArrowheads="1"/>
              </p:cNvSpPr>
              <p:nvPr/>
            </p:nvSpPr>
            <p:spPr bwMode="auto">
              <a:xfrm>
                <a:off x="1968" y="2775"/>
                <a:ext cx="1161" cy="873"/>
              </a:xfrm>
              <a:prstGeom prst="rect">
                <a:avLst/>
              </a:prstGeom>
              <a:solidFill>
                <a:schemeClr val="hlink"/>
              </a:solidFill>
              <a:ln w="9525">
                <a:solidFill>
                  <a:schemeClr val="hlink"/>
                </a:solidFill>
                <a:miter lim="800000"/>
                <a:headEnd/>
                <a:tailEnd/>
              </a:ln>
            </p:spPr>
            <p:txBody>
              <a:bodyPr wrap="none" anchor="ctr"/>
              <a:lstStyle/>
              <a:p>
                <a:endParaRPr lang="en-US">
                  <a:latin typeface="Calibri" pitchFamily="34" charset="0"/>
                </a:endParaRPr>
              </a:p>
            </p:txBody>
          </p:sp>
          <p:sp>
            <p:nvSpPr>
              <p:cNvPr id="10260" name="Freeform 58"/>
              <p:cNvSpPr>
                <a:spLocks/>
              </p:cNvSpPr>
              <p:nvPr/>
            </p:nvSpPr>
            <p:spPr bwMode="auto">
              <a:xfrm>
                <a:off x="1968" y="2448"/>
                <a:ext cx="605" cy="327"/>
              </a:xfrm>
              <a:custGeom>
                <a:avLst/>
                <a:gdLst>
                  <a:gd name="T0" fmla="*/ 1430 w 256"/>
                  <a:gd name="T1" fmla="*/ 0 h 816"/>
                  <a:gd name="T2" fmla="*/ 893 w 256"/>
                  <a:gd name="T3" fmla="*/ 46 h 816"/>
                  <a:gd name="T4" fmla="*/ 90 w 256"/>
                  <a:gd name="T5" fmla="*/ 77 h 816"/>
                  <a:gd name="T6" fmla="*/ 357 w 256"/>
                  <a:gd name="T7" fmla="*/ 116 h 816"/>
                  <a:gd name="T8" fmla="*/ 1430 w 256"/>
                  <a:gd name="T9" fmla="*/ 131 h 816"/>
                  <a:gd name="T10" fmla="*/ 0 60000 65536"/>
                  <a:gd name="T11" fmla="*/ 0 60000 65536"/>
                  <a:gd name="T12" fmla="*/ 0 60000 65536"/>
                  <a:gd name="T13" fmla="*/ 0 60000 65536"/>
                  <a:gd name="T14" fmla="*/ 0 60000 65536"/>
                  <a:gd name="T15" fmla="*/ 0 w 256"/>
                  <a:gd name="T16" fmla="*/ 0 h 816"/>
                  <a:gd name="T17" fmla="*/ 256 w 256"/>
                  <a:gd name="T18" fmla="*/ 816 h 816"/>
                </a:gdLst>
                <a:ahLst/>
                <a:cxnLst>
                  <a:cxn ang="T10">
                    <a:pos x="T0" y="T1"/>
                  </a:cxn>
                  <a:cxn ang="T11">
                    <a:pos x="T2" y="T3"/>
                  </a:cxn>
                  <a:cxn ang="T12">
                    <a:pos x="T4" y="T5"/>
                  </a:cxn>
                  <a:cxn ang="T13">
                    <a:pos x="T6" y="T7"/>
                  </a:cxn>
                  <a:cxn ang="T14">
                    <a:pos x="T8" y="T9"/>
                  </a:cxn>
                </a:cxnLst>
                <a:rect l="T15" t="T16" r="T17" b="T18"/>
                <a:pathLst>
                  <a:path w="256" h="816">
                    <a:moveTo>
                      <a:pt x="256" y="0"/>
                    </a:moveTo>
                    <a:cubicBezTo>
                      <a:pt x="228" y="104"/>
                      <a:pt x="200" y="208"/>
                      <a:pt x="160" y="288"/>
                    </a:cubicBezTo>
                    <a:cubicBezTo>
                      <a:pt x="120" y="368"/>
                      <a:pt x="32" y="408"/>
                      <a:pt x="16" y="480"/>
                    </a:cubicBezTo>
                    <a:cubicBezTo>
                      <a:pt x="0" y="552"/>
                      <a:pt x="24" y="664"/>
                      <a:pt x="64" y="720"/>
                    </a:cubicBezTo>
                    <a:cubicBezTo>
                      <a:pt x="104" y="776"/>
                      <a:pt x="180" y="796"/>
                      <a:pt x="256" y="816"/>
                    </a:cubicBezTo>
                  </a:path>
                </a:pathLst>
              </a:custGeom>
              <a:solidFill>
                <a:schemeClr val="tx1"/>
              </a:solidFill>
              <a:ln w="9525">
                <a:solidFill>
                  <a:schemeClr val="tx1"/>
                </a:solidFill>
                <a:round/>
                <a:headEnd/>
                <a:tailEnd/>
              </a:ln>
            </p:spPr>
            <p:txBody>
              <a:bodyPr/>
              <a:lstStyle/>
              <a:p>
                <a:endParaRPr lang="en-US"/>
              </a:p>
            </p:txBody>
          </p:sp>
          <p:sp>
            <p:nvSpPr>
              <p:cNvPr id="10261" name="Freeform 59"/>
              <p:cNvSpPr>
                <a:spLocks/>
              </p:cNvSpPr>
              <p:nvPr/>
            </p:nvSpPr>
            <p:spPr bwMode="auto">
              <a:xfrm flipH="1">
                <a:off x="2544" y="2448"/>
                <a:ext cx="624" cy="327"/>
              </a:xfrm>
              <a:custGeom>
                <a:avLst/>
                <a:gdLst>
                  <a:gd name="T0" fmla="*/ 1521 w 256"/>
                  <a:gd name="T1" fmla="*/ 0 h 816"/>
                  <a:gd name="T2" fmla="*/ 951 w 256"/>
                  <a:gd name="T3" fmla="*/ 46 h 816"/>
                  <a:gd name="T4" fmla="*/ 95 w 256"/>
                  <a:gd name="T5" fmla="*/ 77 h 816"/>
                  <a:gd name="T6" fmla="*/ 380 w 256"/>
                  <a:gd name="T7" fmla="*/ 116 h 816"/>
                  <a:gd name="T8" fmla="*/ 1521 w 256"/>
                  <a:gd name="T9" fmla="*/ 131 h 816"/>
                  <a:gd name="T10" fmla="*/ 0 60000 65536"/>
                  <a:gd name="T11" fmla="*/ 0 60000 65536"/>
                  <a:gd name="T12" fmla="*/ 0 60000 65536"/>
                  <a:gd name="T13" fmla="*/ 0 60000 65536"/>
                  <a:gd name="T14" fmla="*/ 0 60000 65536"/>
                  <a:gd name="T15" fmla="*/ 0 w 256"/>
                  <a:gd name="T16" fmla="*/ 0 h 816"/>
                  <a:gd name="T17" fmla="*/ 256 w 256"/>
                  <a:gd name="T18" fmla="*/ 816 h 816"/>
                </a:gdLst>
                <a:ahLst/>
                <a:cxnLst>
                  <a:cxn ang="T10">
                    <a:pos x="T0" y="T1"/>
                  </a:cxn>
                  <a:cxn ang="T11">
                    <a:pos x="T2" y="T3"/>
                  </a:cxn>
                  <a:cxn ang="T12">
                    <a:pos x="T4" y="T5"/>
                  </a:cxn>
                  <a:cxn ang="T13">
                    <a:pos x="T6" y="T7"/>
                  </a:cxn>
                  <a:cxn ang="T14">
                    <a:pos x="T8" y="T9"/>
                  </a:cxn>
                </a:cxnLst>
                <a:rect l="T15" t="T16" r="T17" b="T18"/>
                <a:pathLst>
                  <a:path w="256" h="816">
                    <a:moveTo>
                      <a:pt x="256" y="0"/>
                    </a:moveTo>
                    <a:cubicBezTo>
                      <a:pt x="228" y="104"/>
                      <a:pt x="200" y="208"/>
                      <a:pt x="160" y="288"/>
                    </a:cubicBezTo>
                    <a:cubicBezTo>
                      <a:pt x="120" y="368"/>
                      <a:pt x="32" y="408"/>
                      <a:pt x="16" y="480"/>
                    </a:cubicBezTo>
                    <a:cubicBezTo>
                      <a:pt x="0" y="552"/>
                      <a:pt x="24" y="664"/>
                      <a:pt x="64" y="720"/>
                    </a:cubicBezTo>
                    <a:cubicBezTo>
                      <a:pt x="104" y="776"/>
                      <a:pt x="180" y="796"/>
                      <a:pt x="256" y="816"/>
                    </a:cubicBezTo>
                  </a:path>
                </a:pathLst>
              </a:custGeom>
              <a:solidFill>
                <a:schemeClr val="tx1"/>
              </a:solidFill>
              <a:ln w="9525">
                <a:solidFill>
                  <a:schemeClr val="tx1"/>
                </a:solidFill>
                <a:round/>
                <a:headEnd/>
                <a:tailEnd/>
              </a:ln>
            </p:spPr>
            <p:txBody>
              <a:bodyPr/>
              <a:lstStyle/>
              <a:p>
                <a:endParaRPr lang="en-US"/>
              </a:p>
            </p:txBody>
          </p:sp>
        </p:grpSp>
        <p:grpSp>
          <p:nvGrpSpPr>
            <p:cNvPr id="10254" name="Group 60"/>
            <p:cNvGrpSpPr>
              <a:grpSpLocks/>
            </p:cNvGrpSpPr>
            <p:nvPr/>
          </p:nvGrpSpPr>
          <p:grpSpPr bwMode="auto">
            <a:xfrm>
              <a:off x="3600" y="1419"/>
              <a:ext cx="924" cy="1216"/>
              <a:chOff x="1717" y="634"/>
              <a:chExt cx="1162" cy="1702"/>
            </a:xfrm>
          </p:grpSpPr>
          <p:sp>
            <p:nvSpPr>
              <p:cNvPr id="10255" name="Arc 61"/>
              <p:cNvSpPr>
                <a:spLocks/>
              </p:cNvSpPr>
              <p:nvPr/>
            </p:nvSpPr>
            <p:spPr bwMode="auto">
              <a:xfrm flipH="1">
                <a:off x="2298" y="634"/>
                <a:ext cx="581" cy="1702"/>
              </a:xfrm>
              <a:custGeom>
                <a:avLst/>
                <a:gdLst>
                  <a:gd name="T0" fmla="*/ 0 w 21600"/>
                  <a:gd name="T1" fmla="*/ 0 h 32270"/>
                  <a:gd name="T2" fmla="*/ 0 w 21600"/>
                  <a:gd name="T3" fmla="*/ 5 h 32270"/>
                  <a:gd name="T4" fmla="*/ 0 w 21600"/>
                  <a:gd name="T5" fmla="*/ 2 h 32270"/>
                  <a:gd name="T6" fmla="*/ 0 60000 65536"/>
                  <a:gd name="T7" fmla="*/ 0 60000 65536"/>
                  <a:gd name="T8" fmla="*/ 0 60000 65536"/>
                  <a:gd name="T9" fmla="*/ 0 w 21600"/>
                  <a:gd name="T10" fmla="*/ 0 h 32270"/>
                  <a:gd name="T11" fmla="*/ 21600 w 21600"/>
                  <a:gd name="T12" fmla="*/ 32270 h 32270"/>
                </a:gdLst>
                <a:ahLst/>
                <a:cxnLst>
                  <a:cxn ang="T6">
                    <a:pos x="T0" y="T1"/>
                  </a:cxn>
                  <a:cxn ang="T7">
                    <a:pos x="T2" y="T3"/>
                  </a:cxn>
                  <a:cxn ang="T8">
                    <a:pos x="T4" y="T5"/>
                  </a:cxn>
                </a:cxnLst>
                <a:rect l="T9" t="T10" r="T11" b="T12"/>
                <a:pathLst>
                  <a:path w="21600" h="32270" fill="none" extrusionOk="0">
                    <a:moveTo>
                      <a:pt x="14246" y="-1"/>
                    </a:moveTo>
                    <a:cubicBezTo>
                      <a:pt x="18920" y="4101"/>
                      <a:pt x="21600" y="10017"/>
                      <a:pt x="21600" y="16236"/>
                    </a:cubicBezTo>
                    <a:cubicBezTo>
                      <a:pt x="21600" y="22348"/>
                      <a:pt x="19010" y="28174"/>
                      <a:pt x="14473" y="32270"/>
                    </a:cubicBezTo>
                  </a:path>
                  <a:path w="21600" h="32270" stroke="0" extrusionOk="0">
                    <a:moveTo>
                      <a:pt x="14246" y="-1"/>
                    </a:moveTo>
                    <a:cubicBezTo>
                      <a:pt x="18920" y="4101"/>
                      <a:pt x="21600" y="10017"/>
                      <a:pt x="21600" y="16236"/>
                    </a:cubicBezTo>
                    <a:cubicBezTo>
                      <a:pt x="21600" y="22348"/>
                      <a:pt x="19010" y="28174"/>
                      <a:pt x="14473" y="32270"/>
                    </a:cubicBezTo>
                    <a:lnTo>
                      <a:pt x="0" y="16236"/>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0256" name="Arc 62"/>
              <p:cNvSpPr>
                <a:spLocks/>
              </p:cNvSpPr>
              <p:nvPr/>
            </p:nvSpPr>
            <p:spPr bwMode="auto">
              <a:xfrm>
                <a:off x="1717" y="634"/>
                <a:ext cx="581" cy="1702"/>
              </a:xfrm>
              <a:custGeom>
                <a:avLst/>
                <a:gdLst>
                  <a:gd name="T0" fmla="*/ 0 w 21600"/>
                  <a:gd name="T1" fmla="*/ 0 h 32270"/>
                  <a:gd name="T2" fmla="*/ 0 w 21600"/>
                  <a:gd name="T3" fmla="*/ 5 h 32270"/>
                  <a:gd name="T4" fmla="*/ 0 w 21600"/>
                  <a:gd name="T5" fmla="*/ 2 h 32270"/>
                  <a:gd name="T6" fmla="*/ 0 60000 65536"/>
                  <a:gd name="T7" fmla="*/ 0 60000 65536"/>
                  <a:gd name="T8" fmla="*/ 0 60000 65536"/>
                  <a:gd name="T9" fmla="*/ 0 w 21600"/>
                  <a:gd name="T10" fmla="*/ 0 h 32270"/>
                  <a:gd name="T11" fmla="*/ 21600 w 21600"/>
                  <a:gd name="T12" fmla="*/ 32270 h 32270"/>
                </a:gdLst>
                <a:ahLst/>
                <a:cxnLst>
                  <a:cxn ang="T6">
                    <a:pos x="T0" y="T1"/>
                  </a:cxn>
                  <a:cxn ang="T7">
                    <a:pos x="T2" y="T3"/>
                  </a:cxn>
                  <a:cxn ang="T8">
                    <a:pos x="T4" y="T5"/>
                  </a:cxn>
                </a:cxnLst>
                <a:rect l="T9" t="T10" r="T11" b="T12"/>
                <a:pathLst>
                  <a:path w="21600" h="32270" fill="none" extrusionOk="0">
                    <a:moveTo>
                      <a:pt x="14246" y="-1"/>
                    </a:moveTo>
                    <a:cubicBezTo>
                      <a:pt x="18920" y="4101"/>
                      <a:pt x="21600" y="10017"/>
                      <a:pt x="21600" y="16236"/>
                    </a:cubicBezTo>
                    <a:cubicBezTo>
                      <a:pt x="21600" y="22348"/>
                      <a:pt x="19010" y="28174"/>
                      <a:pt x="14473" y="32270"/>
                    </a:cubicBezTo>
                  </a:path>
                  <a:path w="21600" h="32270" stroke="0" extrusionOk="0">
                    <a:moveTo>
                      <a:pt x="14246" y="-1"/>
                    </a:moveTo>
                    <a:cubicBezTo>
                      <a:pt x="18920" y="4101"/>
                      <a:pt x="21600" y="10017"/>
                      <a:pt x="21600" y="16236"/>
                    </a:cubicBezTo>
                    <a:cubicBezTo>
                      <a:pt x="21600" y="22348"/>
                      <a:pt x="19010" y="28174"/>
                      <a:pt x="14473" y="32270"/>
                    </a:cubicBezTo>
                    <a:lnTo>
                      <a:pt x="0" y="16236"/>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0257" name="Line 63"/>
              <p:cNvSpPr>
                <a:spLocks noChangeShapeType="1"/>
              </p:cNvSpPr>
              <p:nvPr/>
            </p:nvSpPr>
            <p:spPr bwMode="auto">
              <a:xfrm>
                <a:off x="2109" y="634"/>
                <a:ext cx="37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58" name="Line 64"/>
              <p:cNvSpPr>
                <a:spLocks noChangeShapeType="1"/>
              </p:cNvSpPr>
              <p:nvPr/>
            </p:nvSpPr>
            <p:spPr bwMode="auto">
              <a:xfrm>
                <a:off x="2109" y="2336"/>
                <a:ext cx="37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repeatDur="0" restart="never"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4"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p:txBody>
          <a:bodyPr rtlCol="0">
            <a:normAutofit fontScale="90000"/>
          </a:bodyPr>
          <a:lstStyle/>
          <a:p>
            <a:pPr algn="l" eaLnBrk="1" fontAlgn="auto" hangingPunct="1">
              <a:spcAft>
                <a:spcPts val="0"/>
              </a:spcAft>
              <a:defRPr/>
            </a:pPr>
            <a:r>
              <a:rPr lang="en-US" dirty="0" smtClean="0">
                <a:solidFill>
                  <a:schemeClr val="tx1"/>
                </a:solidFill>
              </a:rPr>
              <a:t>Which way should you move the object to cause the image to be real?</a:t>
            </a:r>
            <a:endParaRPr lang="en-US" dirty="0">
              <a:solidFill>
                <a:schemeClr val="tx1"/>
              </a:solidFill>
            </a:endParaRPr>
          </a:p>
        </p:txBody>
      </p:sp>
      <p:graphicFrame>
        <p:nvGraphicFramePr>
          <p:cNvPr id="4" name="TPChart"/>
          <p:cNvGraphicFramePr>
            <a:graphicFrameLocks noChangeAspect="1"/>
          </p:cNvGraphicFramePr>
          <p:nvPr>
            <p:custDataLst>
              <p:tags r:id="rId3"/>
            </p:custDataLst>
            <p:extLst>
              <p:ext uri="{D42A27DB-BD31-4B8C-83A1-F6EECF244321}">
                <p14:modId xmlns:p14="http://schemas.microsoft.com/office/powerpoint/2010/main" val="1995774323"/>
              </p:ext>
            </p:extLst>
          </p:nvPr>
        </p:nvGraphicFramePr>
        <p:xfrm>
          <a:off x="5867400" y="3179763"/>
          <a:ext cx="3213100" cy="3614737"/>
        </p:xfrm>
        <a:graphic>
          <a:graphicData uri="http://schemas.openxmlformats.org/presentationml/2006/ole">
            <mc:AlternateContent xmlns:mc="http://schemas.openxmlformats.org/markup-compatibility/2006">
              <mc:Choice xmlns:v="urn:schemas-microsoft-com:vml" Requires="v">
                <p:oleObj spid="_x0000_s11307" name="Chart" r:id="rId6" imgW="4572000" imgH="5143500" progId="MSGraph.Chart.8">
                  <p:embed followColorScheme="full"/>
                </p:oleObj>
              </mc:Choice>
              <mc:Fallback>
                <p:oleObj name="Chart" r:id="rId6" imgW="4572000" imgH="5143500" progId="MSGraph.Chart.8">
                  <p:embed followColorScheme="full"/>
                  <p:pic>
                    <p:nvPicPr>
                      <p:cNvPr id="0" name="TPChart"/>
                      <p:cNvPicPr>
                        <a:picLocks noChangeAspect="1" noChangeArrowheads="1"/>
                      </p:cNvPicPr>
                      <p:nvPr/>
                    </p:nvPicPr>
                    <p:blipFill>
                      <a:blip r:embed="rId7"/>
                      <a:srcRect/>
                      <a:stretch>
                        <a:fillRect/>
                      </a:stretch>
                    </p:blipFill>
                    <p:spPr bwMode="auto">
                      <a:xfrm>
                        <a:off x="5867400" y="3179763"/>
                        <a:ext cx="3213100" cy="36147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268" name="TPAnswers"/>
          <p:cNvSpPr>
            <a:spLocks noGrp="1"/>
          </p:cNvSpPr>
          <p:nvPr>
            <p:ph type="body" idx="1"/>
            <p:custDataLst>
              <p:tags r:id="rId4"/>
            </p:custDataLst>
          </p:nvPr>
        </p:nvSpPr>
        <p:spPr>
          <a:xfrm>
            <a:off x="457200" y="1600200"/>
            <a:ext cx="4876800" cy="2514600"/>
          </a:xfrm>
        </p:spPr>
        <p:txBody>
          <a:bodyPr/>
          <a:lstStyle/>
          <a:p>
            <a:pPr marL="514350" indent="-514350" eaLnBrk="1" hangingPunct="1">
              <a:buFont typeface="Arial" charset="0"/>
              <a:buAutoNum type="arabicPeriod"/>
            </a:pPr>
            <a:r>
              <a:rPr lang="en-US" smtClean="0"/>
              <a:t>Closer to the lens</a:t>
            </a:r>
          </a:p>
          <a:p>
            <a:pPr marL="514350" indent="-514350" eaLnBrk="1" hangingPunct="1">
              <a:buFont typeface="Arial" charset="0"/>
              <a:buAutoNum type="arabicPeriod"/>
            </a:pPr>
            <a:r>
              <a:rPr lang="en-US" smtClean="0"/>
              <a:t>Farther from the lens</a:t>
            </a:r>
          </a:p>
          <a:p>
            <a:pPr marL="514350" indent="-514350" eaLnBrk="1" hangingPunct="1">
              <a:buFont typeface="Arial" charset="0"/>
              <a:buAutoNum type="arabicPeriod"/>
            </a:pPr>
            <a:r>
              <a:rPr lang="en-US" smtClean="0"/>
              <a:t>Diverging lenses can’t form real images</a:t>
            </a:r>
          </a:p>
        </p:txBody>
      </p:sp>
      <p:grpSp>
        <p:nvGrpSpPr>
          <p:cNvPr id="11269" name="Group 65"/>
          <p:cNvGrpSpPr>
            <a:grpSpLocks/>
          </p:cNvGrpSpPr>
          <p:nvPr/>
        </p:nvGrpSpPr>
        <p:grpSpPr bwMode="auto">
          <a:xfrm>
            <a:off x="685800" y="4343400"/>
            <a:ext cx="4113213" cy="1930400"/>
            <a:chOff x="2934" y="1419"/>
            <a:chExt cx="2591" cy="1216"/>
          </a:xfrm>
        </p:grpSpPr>
        <p:sp>
          <p:nvSpPr>
            <p:cNvPr id="11271" name="Line 49"/>
            <p:cNvSpPr>
              <a:spLocks noChangeShapeType="1"/>
            </p:cNvSpPr>
            <p:nvPr/>
          </p:nvSpPr>
          <p:spPr bwMode="auto">
            <a:xfrm>
              <a:off x="3034" y="2020"/>
              <a:ext cx="2491"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272" name="Oval 50"/>
            <p:cNvSpPr>
              <a:spLocks noChangeArrowheads="1"/>
            </p:cNvSpPr>
            <p:nvPr/>
          </p:nvSpPr>
          <p:spPr bwMode="auto">
            <a:xfrm>
              <a:off x="4570" y="1985"/>
              <a:ext cx="35" cy="57"/>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11273" name="Oval 51"/>
            <p:cNvSpPr>
              <a:spLocks noChangeArrowheads="1"/>
            </p:cNvSpPr>
            <p:nvPr/>
          </p:nvSpPr>
          <p:spPr bwMode="auto">
            <a:xfrm>
              <a:off x="3543" y="1997"/>
              <a:ext cx="35" cy="58"/>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11274" name="Text Box 52"/>
            <p:cNvSpPr txBox="1">
              <a:spLocks noChangeArrowheads="1"/>
            </p:cNvSpPr>
            <p:nvPr/>
          </p:nvSpPr>
          <p:spPr bwMode="auto">
            <a:xfrm>
              <a:off x="3523" y="2090"/>
              <a:ext cx="158"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1400">
                  <a:latin typeface="Calibri" pitchFamily="34" charset="0"/>
                </a:rPr>
                <a:t>F</a:t>
              </a:r>
            </a:p>
          </p:txBody>
        </p:sp>
        <p:sp>
          <p:nvSpPr>
            <p:cNvPr id="11275" name="Text Box 53"/>
            <p:cNvSpPr txBox="1">
              <a:spLocks noChangeArrowheads="1"/>
            </p:cNvSpPr>
            <p:nvPr/>
          </p:nvSpPr>
          <p:spPr bwMode="auto">
            <a:xfrm>
              <a:off x="4524" y="1742"/>
              <a:ext cx="157" cy="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1400">
                  <a:latin typeface="Calibri" pitchFamily="34" charset="0"/>
                </a:rPr>
                <a:t>F</a:t>
              </a:r>
            </a:p>
          </p:txBody>
        </p:sp>
        <p:sp>
          <p:nvSpPr>
            <p:cNvPr id="11276" name="Text Box 54"/>
            <p:cNvSpPr txBox="1">
              <a:spLocks noChangeArrowheads="1"/>
            </p:cNvSpPr>
            <p:nvPr/>
          </p:nvSpPr>
          <p:spPr bwMode="auto">
            <a:xfrm>
              <a:off x="2934" y="2044"/>
              <a:ext cx="644"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1400">
                  <a:latin typeface="Calibri" pitchFamily="34" charset="0"/>
                </a:rPr>
                <a:t>Object</a:t>
              </a:r>
            </a:p>
          </p:txBody>
        </p:sp>
        <p:sp>
          <p:nvSpPr>
            <p:cNvPr id="11277" name="Text Box 55"/>
            <p:cNvSpPr txBox="1">
              <a:spLocks noChangeArrowheads="1"/>
            </p:cNvSpPr>
            <p:nvPr/>
          </p:nvSpPr>
          <p:spPr bwMode="auto">
            <a:xfrm>
              <a:off x="4856" y="1812"/>
              <a:ext cx="544"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1400">
                  <a:latin typeface="Calibri" pitchFamily="34" charset="0"/>
                </a:rPr>
                <a:t>P.A.</a:t>
              </a:r>
            </a:p>
          </p:txBody>
        </p:sp>
        <p:grpSp>
          <p:nvGrpSpPr>
            <p:cNvPr id="11278" name="Group 56"/>
            <p:cNvGrpSpPr>
              <a:grpSpLocks/>
            </p:cNvGrpSpPr>
            <p:nvPr/>
          </p:nvGrpSpPr>
          <p:grpSpPr bwMode="auto">
            <a:xfrm>
              <a:off x="3233" y="1767"/>
              <a:ext cx="48" cy="256"/>
              <a:chOff x="1968" y="2448"/>
              <a:chExt cx="1200" cy="1200"/>
            </a:xfrm>
          </p:grpSpPr>
          <p:sp>
            <p:nvSpPr>
              <p:cNvPr id="11284" name="Rectangle 57"/>
              <p:cNvSpPr>
                <a:spLocks noChangeArrowheads="1"/>
              </p:cNvSpPr>
              <p:nvPr/>
            </p:nvSpPr>
            <p:spPr bwMode="auto">
              <a:xfrm>
                <a:off x="1968" y="2775"/>
                <a:ext cx="1161" cy="873"/>
              </a:xfrm>
              <a:prstGeom prst="rect">
                <a:avLst/>
              </a:prstGeom>
              <a:solidFill>
                <a:schemeClr val="hlink"/>
              </a:solidFill>
              <a:ln w="9525">
                <a:solidFill>
                  <a:schemeClr val="hlink"/>
                </a:solidFill>
                <a:miter lim="800000"/>
                <a:headEnd/>
                <a:tailEnd/>
              </a:ln>
            </p:spPr>
            <p:txBody>
              <a:bodyPr wrap="none" anchor="ctr"/>
              <a:lstStyle/>
              <a:p>
                <a:endParaRPr lang="en-US">
                  <a:latin typeface="Calibri" pitchFamily="34" charset="0"/>
                </a:endParaRPr>
              </a:p>
            </p:txBody>
          </p:sp>
          <p:sp>
            <p:nvSpPr>
              <p:cNvPr id="11285" name="Freeform 58"/>
              <p:cNvSpPr>
                <a:spLocks/>
              </p:cNvSpPr>
              <p:nvPr/>
            </p:nvSpPr>
            <p:spPr bwMode="auto">
              <a:xfrm>
                <a:off x="1968" y="2448"/>
                <a:ext cx="605" cy="327"/>
              </a:xfrm>
              <a:custGeom>
                <a:avLst/>
                <a:gdLst>
                  <a:gd name="T0" fmla="*/ 1430 w 256"/>
                  <a:gd name="T1" fmla="*/ 0 h 816"/>
                  <a:gd name="T2" fmla="*/ 893 w 256"/>
                  <a:gd name="T3" fmla="*/ 46 h 816"/>
                  <a:gd name="T4" fmla="*/ 90 w 256"/>
                  <a:gd name="T5" fmla="*/ 77 h 816"/>
                  <a:gd name="T6" fmla="*/ 357 w 256"/>
                  <a:gd name="T7" fmla="*/ 116 h 816"/>
                  <a:gd name="T8" fmla="*/ 1430 w 256"/>
                  <a:gd name="T9" fmla="*/ 131 h 816"/>
                  <a:gd name="T10" fmla="*/ 0 60000 65536"/>
                  <a:gd name="T11" fmla="*/ 0 60000 65536"/>
                  <a:gd name="T12" fmla="*/ 0 60000 65536"/>
                  <a:gd name="T13" fmla="*/ 0 60000 65536"/>
                  <a:gd name="T14" fmla="*/ 0 60000 65536"/>
                  <a:gd name="T15" fmla="*/ 0 w 256"/>
                  <a:gd name="T16" fmla="*/ 0 h 816"/>
                  <a:gd name="T17" fmla="*/ 256 w 256"/>
                  <a:gd name="T18" fmla="*/ 816 h 816"/>
                </a:gdLst>
                <a:ahLst/>
                <a:cxnLst>
                  <a:cxn ang="T10">
                    <a:pos x="T0" y="T1"/>
                  </a:cxn>
                  <a:cxn ang="T11">
                    <a:pos x="T2" y="T3"/>
                  </a:cxn>
                  <a:cxn ang="T12">
                    <a:pos x="T4" y="T5"/>
                  </a:cxn>
                  <a:cxn ang="T13">
                    <a:pos x="T6" y="T7"/>
                  </a:cxn>
                  <a:cxn ang="T14">
                    <a:pos x="T8" y="T9"/>
                  </a:cxn>
                </a:cxnLst>
                <a:rect l="T15" t="T16" r="T17" b="T18"/>
                <a:pathLst>
                  <a:path w="256" h="816">
                    <a:moveTo>
                      <a:pt x="256" y="0"/>
                    </a:moveTo>
                    <a:cubicBezTo>
                      <a:pt x="228" y="104"/>
                      <a:pt x="200" y="208"/>
                      <a:pt x="160" y="288"/>
                    </a:cubicBezTo>
                    <a:cubicBezTo>
                      <a:pt x="120" y="368"/>
                      <a:pt x="32" y="408"/>
                      <a:pt x="16" y="480"/>
                    </a:cubicBezTo>
                    <a:cubicBezTo>
                      <a:pt x="0" y="552"/>
                      <a:pt x="24" y="664"/>
                      <a:pt x="64" y="720"/>
                    </a:cubicBezTo>
                    <a:cubicBezTo>
                      <a:pt x="104" y="776"/>
                      <a:pt x="180" y="796"/>
                      <a:pt x="256" y="816"/>
                    </a:cubicBezTo>
                  </a:path>
                </a:pathLst>
              </a:custGeom>
              <a:solidFill>
                <a:schemeClr val="tx1"/>
              </a:solidFill>
              <a:ln w="9525">
                <a:solidFill>
                  <a:schemeClr val="tx1"/>
                </a:solidFill>
                <a:round/>
                <a:headEnd/>
                <a:tailEnd/>
              </a:ln>
            </p:spPr>
            <p:txBody>
              <a:bodyPr/>
              <a:lstStyle/>
              <a:p>
                <a:endParaRPr lang="en-US"/>
              </a:p>
            </p:txBody>
          </p:sp>
          <p:sp>
            <p:nvSpPr>
              <p:cNvPr id="11286" name="Freeform 59"/>
              <p:cNvSpPr>
                <a:spLocks/>
              </p:cNvSpPr>
              <p:nvPr/>
            </p:nvSpPr>
            <p:spPr bwMode="auto">
              <a:xfrm flipH="1">
                <a:off x="2544" y="2448"/>
                <a:ext cx="624" cy="327"/>
              </a:xfrm>
              <a:custGeom>
                <a:avLst/>
                <a:gdLst>
                  <a:gd name="T0" fmla="*/ 1521 w 256"/>
                  <a:gd name="T1" fmla="*/ 0 h 816"/>
                  <a:gd name="T2" fmla="*/ 951 w 256"/>
                  <a:gd name="T3" fmla="*/ 46 h 816"/>
                  <a:gd name="T4" fmla="*/ 95 w 256"/>
                  <a:gd name="T5" fmla="*/ 77 h 816"/>
                  <a:gd name="T6" fmla="*/ 380 w 256"/>
                  <a:gd name="T7" fmla="*/ 116 h 816"/>
                  <a:gd name="T8" fmla="*/ 1521 w 256"/>
                  <a:gd name="T9" fmla="*/ 131 h 816"/>
                  <a:gd name="T10" fmla="*/ 0 60000 65536"/>
                  <a:gd name="T11" fmla="*/ 0 60000 65536"/>
                  <a:gd name="T12" fmla="*/ 0 60000 65536"/>
                  <a:gd name="T13" fmla="*/ 0 60000 65536"/>
                  <a:gd name="T14" fmla="*/ 0 60000 65536"/>
                  <a:gd name="T15" fmla="*/ 0 w 256"/>
                  <a:gd name="T16" fmla="*/ 0 h 816"/>
                  <a:gd name="T17" fmla="*/ 256 w 256"/>
                  <a:gd name="T18" fmla="*/ 816 h 816"/>
                </a:gdLst>
                <a:ahLst/>
                <a:cxnLst>
                  <a:cxn ang="T10">
                    <a:pos x="T0" y="T1"/>
                  </a:cxn>
                  <a:cxn ang="T11">
                    <a:pos x="T2" y="T3"/>
                  </a:cxn>
                  <a:cxn ang="T12">
                    <a:pos x="T4" y="T5"/>
                  </a:cxn>
                  <a:cxn ang="T13">
                    <a:pos x="T6" y="T7"/>
                  </a:cxn>
                  <a:cxn ang="T14">
                    <a:pos x="T8" y="T9"/>
                  </a:cxn>
                </a:cxnLst>
                <a:rect l="T15" t="T16" r="T17" b="T18"/>
                <a:pathLst>
                  <a:path w="256" h="816">
                    <a:moveTo>
                      <a:pt x="256" y="0"/>
                    </a:moveTo>
                    <a:cubicBezTo>
                      <a:pt x="228" y="104"/>
                      <a:pt x="200" y="208"/>
                      <a:pt x="160" y="288"/>
                    </a:cubicBezTo>
                    <a:cubicBezTo>
                      <a:pt x="120" y="368"/>
                      <a:pt x="32" y="408"/>
                      <a:pt x="16" y="480"/>
                    </a:cubicBezTo>
                    <a:cubicBezTo>
                      <a:pt x="0" y="552"/>
                      <a:pt x="24" y="664"/>
                      <a:pt x="64" y="720"/>
                    </a:cubicBezTo>
                    <a:cubicBezTo>
                      <a:pt x="104" y="776"/>
                      <a:pt x="180" y="796"/>
                      <a:pt x="256" y="816"/>
                    </a:cubicBezTo>
                  </a:path>
                </a:pathLst>
              </a:custGeom>
              <a:solidFill>
                <a:schemeClr val="tx1"/>
              </a:solidFill>
              <a:ln w="9525">
                <a:solidFill>
                  <a:schemeClr val="tx1"/>
                </a:solidFill>
                <a:round/>
                <a:headEnd/>
                <a:tailEnd/>
              </a:ln>
            </p:spPr>
            <p:txBody>
              <a:bodyPr/>
              <a:lstStyle/>
              <a:p>
                <a:endParaRPr lang="en-US"/>
              </a:p>
            </p:txBody>
          </p:sp>
        </p:grpSp>
        <p:grpSp>
          <p:nvGrpSpPr>
            <p:cNvPr id="11279" name="Group 60"/>
            <p:cNvGrpSpPr>
              <a:grpSpLocks/>
            </p:cNvGrpSpPr>
            <p:nvPr/>
          </p:nvGrpSpPr>
          <p:grpSpPr bwMode="auto">
            <a:xfrm>
              <a:off x="3600" y="1419"/>
              <a:ext cx="924" cy="1216"/>
              <a:chOff x="1717" y="634"/>
              <a:chExt cx="1162" cy="1702"/>
            </a:xfrm>
          </p:grpSpPr>
          <p:sp>
            <p:nvSpPr>
              <p:cNvPr id="11280" name="Arc 61"/>
              <p:cNvSpPr>
                <a:spLocks/>
              </p:cNvSpPr>
              <p:nvPr/>
            </p:nvSpPr>
            <p:spPr bwMode="auto">
              <a:xfrm flipH="1">
                <a:off x="2298" y="634"/>
                <a:ext cx="581" cy="1702"/>
              </a:xfrm>
              <a:custGeom>
                <a:avLst/>
                <a:gdLst>
                  <a:gd name="T0" fmla="*/ 0 w 21600"/>
                  <a:gd name="T1" fmla="*/ 0 h 32270"/>
                  <a:gd name="T2" fmla="*/ 0 w 21600"/>
                  <a:gd name="T3" fmla="*/ 5 h 32270"/>
                  <a:gd name="T4" fmla="*/ 0 w 21600"/>
                  <a:gd name="T5" fmla="*/ 2 h 32270"/>
                  <a:gd name="T6" fmla="*/ 0 60000 65536"/>
                  <a:gd name="T7" fmla="*/ 0 60000 65536"/>
                  <a:gd name="T8" fmla="*/ 0 60000 65536"/>
                  <a:gd name="T9" fmla="*/ 0 w 21600"/>
                  <a:gd name="T10" fmla="*/ 0 h 32270"/>
                  <a:gd name="T11" fmla="*/ 21600 w 21600"/>
                  <a:gd name="T12" fmla="*/ 32270 h 32270"/>
                </a:gdLst>
                <a:ahLst/>
                <a:cxnLst>
                  <a:cxn ang="T6">
                    <a:pos x="T0" y="T1"/>
                  </a:cxn>
                  <a:cxn ang="T7">
                    <a:pos x="T2" y="T3"/>
                  </a:cxn>
                  <a:cxn ang="T8">
                    <a:pos x="T4" y="T5"/>
                  </a:cxn>
                </a:cxnLst>
                <a:rect l="T9" t="T10" r="T11" b="T12"/>
                <a:pathLst>
                  <a:path w="21600" h="32270" fill="none" extrusionOk="0">
                    <a:moveTo>
                      <a:pt x="14246" y="-1"/>
                    </a:moveTo>
                    <a:cubicBezTo>
                      <a:pt x="18920" y="4101"/>
                      <a:pt x="21600" y="10017"/>
                      <a:pt x="21600" y="16236"/>
                    </a:cubicBezTo>
                    <a:cubicBezTo>
                      <a:pt x="21600" y="22348"/>
                      <a:pt x="19010" y="28174"/>
                      <a:pt x="14473" y="32270"/>
                    </a:cubicBezTo>
                  </a:path>
                  <a:path w="21600" h="32270" stroke="0" extrusionOk="0">
                    <a:moveTo>
                      <a:pt x="14246" y="-1"/>
                    </a:moveTo>
                    <a:cubicBezTo>
                      <a:pt x="18920" y="4101"/>
                      <a:pt x="21600" y="10017"/>
                      <a:pt x="21600" y="16236"/>
                    </a:cubicBezTo>
                    <a:cubicBezTo>
                      <a:pt x="21600" y="22348"/>
                      <a:pt x="19010" y="28174"/>
                      <a:pt x="14473" y="32270"/>
                    </a:cubicBezTo>
                    <a:lnTo>
                      <a:pt x="0" y="16236"/>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1281" name="Arc 62"/>
              <p:cNvSpPr>
                <a:spLocks/>
              </p:cNvSpPr>
              <p:nvPr/>
            </p:nvSpPr>
            <p:spPr bwMode="auto">
              <a:xfrm>
                <a:off x="1717" y="634"/>
                <a:ext cx="581" cy="1702"/>
              </a:xfrm>
              <a:custGeom>
                <a:avLst/>
                <a:gdLst>
                  <a:gd name="T0" fmla="*/ 0 w 21600"/>
                  <a:gd name="T1" fmla="*/ 0 h 32270"/>
                  <a:gd name="T2" fmla="*/ 0 w 21600"/>
                  <a:gd name="T3" fmla="*/ 5 h 32270"/>
                  <a:gd name="T4" fmla="*/ 0 w 21600"/>
                  <a:gd name="T5" fmla="*/ 2 h 32270"/>
                  <a:gd name="T6" fmla="*/ 0 60000 65536"/>
                  <a:gd name="T7" fmla="*/ 0 60000 65536"/>
                  <a:gd name="T8" fmla="*/ 0 60000 65536"/>
                  <a:gd name="T9" fmla="*/ 0 w 21600"/>
                  <a:gd name="T10" fmla="*/ 0 h 32270"/>
                  <a:gd name="T11" fmla="*/ 21600 w 21600"/>
                  <a:gd name="T12" fmla="*/ 32270 h 32270"/>
                </a:gdLst>
                <a:ahLst/>
                <a:cxnLst>
                  <a:cxn ang="T6">
                    <a:pos x="T0" y="T1"/>
                  </a:cxn>
                  <a:cxn ang="T7">
                    <a:pos x="T2" y="T3"/>
                  </a:cxn>
                  <a:cxn ang="T8">
                    <a:pos x="T4" y="T5"/>
                  </a:cxn>
                </a:cxnLst>
                <a:rect l="T9" t="T10" r="T11" b="T12"/>
                <a:pathLst>
                  <a:path w="21600" h="32270" fill="none" extrusionOk="0">
                    <a:moveTo>
                      <a:pt x="14246" y="-1"/>
                    </a:moveTo>
                    <a:cubicBezTo>
                      <a:pt x="18920" y="4101"/>
                      <a:pt x="21600" y="10017"/>
                      <a:pt x="21600" y="16236"/>
                    </a:cubicBezTo>
                    <a:cubicBezTo>
                      <a:pt x="21600" y="22348"/>
                      <a:pt x="19010" y="28174"/>
                      <a:pt x="14473" y="32270"/>
                    </a:cubicBezTo>
                  </a:path>
                  <a:path w="21600" h="32270" stroke="0" extrusionOk="0">
                    <a:moveTo>
                      <a:pt x="14246" y="-1"/>
                    </a:moveTo>
                    <a:cubicBezTo>
                      <a:pt x="18920" y="4101"/>
                      <a:pt x="21600" y="10017"/>
                      <a:pt x="21600" y="16236"/>
                    </a:cubicBezTo>
                    <a:cubicBezTo>
                      <a:pt x="21600" y="22348"/>
                      <a:pt x="19010" y="28174"/>
                      <a:pt x="14473" y="32270"/>
                    </a:cubicBezTo>
                    <a:lnTo>
                      <a:pt x="0" y="16236"/>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1282" name="Line 63"/>
              <p:cNvSpPr>
                <a:spLocks noChangeShapeType="1"/>
              </p:cNvSpPr>
              <p:nvPr/>
            </p:nvSpPr>
            <p:spPr bwMode="auto">
              <a:xfrm>
                <a:off x="2109" y="634"/>
                <a:ext cx="37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283" name="Line 64"/>
              <p:cNvSpPr>
                <a:spLocks noChangeShapeType="1"/>
              </p:cNvSpPr>
              <p:nvPr/>
            </p:nvSpPr>
            <p:spPr bwMode="auto">
              <a:xfrm>
                <a:off x="2109" y="2336"/>
                <a:ext cx="37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sp>
        <p:nvSpPr>
          <p:cNvPr id="22" name="Oval 21"/>
          <p:cNvSpPr/>
          <p:nvPr/>
        </p:nvSpPr>
        <p:spPr>
          <a:xfrm>
            <a:off x="304800" y="2674938"/>
            <a:ext cx="4953000" cy="1219200"/>
          </a:xfrm>
          <a:prstGeom prst="ellipse">
            <a:avLst/>
          </a:prstGeom>
          <a:noFill/>
          <a:ln>
            <a:solidFill>
              <a:srgbClr val="FF5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repeatDur="0" restart="never"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repeatDur="0" restart="never" fill="hold" grpId="0" nodeType="click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ppt_x"/>
                                          </p:val>
                                        </p:tav>
                                        <p:tav tm="100000">
                                          <p:val>
                                            <p:strVal val="#ppt_x"/>
                                          </p:val>
                                        </p:tav>
                                      </p:tavLst>
                                    </p:anim>
                                    <p:anim calcmode="lin" valueType="num">
                                      <p:cBhvr additive="base">
                                        <p:cTn id="12"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4" grpId="0"/>
      <p:bldP spid="2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Rectangle 4"/>
          <p:cNvSpPr>
            <a:spLocks noChangeArrowheads="1"/>
          </p:cNvSpPr>
          <p:nvPr/>
        </p:nvSpPr>
        <p:spPr bwMode="auto">
          <a:xfrm>
            <a:off x="228600" y="4495800"/>
            <a:ext cx="8382000" cy="2133600"/>
          </a:xfrm>
          <a:prstGeom prst="rect">
            <a:avLst/>
          </a:prstGeom>
          <a:solidFill>
            <a:srgbClr val="33CCCC"/>
          </a:solidFill>
          <a:ln w="9525">
            <a:solidFill>
              <a:schemeClr val="tx1"/>
            </a:solidFill>
            <a:miter lim="800000"/>
            <a:headEnd/>
            <a:tailEnd/>
          </a:ln>
        </p:spPr>
        <p:txBody>
          <a:bodyPr wrap="none" anchor="ctr"/>
          <a:lstStyle/>
          <a:p>
            <a:endParaRPr lang="en-US">
              <a:latin typeface="Calibri" pitchFamily="34" charset="0"/>
            </a:endParaRPr>
          </a:p>
        </p:txBody>
      </p:sp>
      <p:sp>
        <p:nvSpPr>
          <p:cNvPr id="6149" name="Text Box 67"/>
          <p:cNvSpPr txBox="1">
            <a:spLocks noChangeArrowheads="1"/>
          </p:cNvSpPr>
          <p:nvPr/>
        </p:nvSpPr>
        <p:spPr bwMode="auto">
          <a:xfrm>
            <a:off x="1600200" y="3962400"/>
            <a:ext cx="762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altLang="en-US">
                <a:latin typeface="Calibri" pitchFamily="34" charset="0"/>
              </a:rPr>
              <a:t>n</a:t>
            </a:r>
            <a:r>
              <a:rPr lang="en-US" altLang="en-US" baseline="-25000">
                <a:latin typeface="Calibri" pitchFamily="34" charset="0"/>
              </a:rPr>
              <a:t>1</a:t>
            </a:r>
            <a:endParaRPr lang="en-US" altLang="en-US">
              <a:latin typeface="Calibri" pitchFamily="34" charset="0"/>
            </a:endParaRPr>
          </a:p>
        </p:txBody>
      </p:sp>
      <p:sp>
        <p:nvSpPr>
          <p:cNvPr id="6150" name="Text Box 68"/>
          <p:cNvSpPr txBox="1">
            <a:spLocks noChangeArrowheads="1"/>
          </p:cNvSpPr>
          <p:nvPr/>
        </p:nvSpPr>
        <p:spPr bwMode="auto">
          <a:xfrm>
            <a:off x="1600200" y="4572000"/>
            <a:ext cx="60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altLang="en-US">
                <a:latin typeface="Calibri" pitchFamily="34" charset="0"/>
              </a:rPr>
              <a:t>n</a:t>
            </a:r>
            <a:r>
              <a:rPr lang="en-US" altLang="en-US" baseline="-25000">
                <a:latin typeface="Calibri" pitchFamily="34" charset="0"/>
              </a:rPr>
              <a:t>2</a:t>
            </a:r>
            <a:endParaRPr lang="en-US" altLang="en-US">
              <a:latin typeface="Calibri" pitchFamily="34" charset="0"/>
            </a:endParaRPr>
          </a:p>
        </p:txBody>
      </p:sp>
      <p:sp>
        <p:nvSpPr>
          <p:cNvPr id="6151" name="Text Box 2"/>
          <p:cNvSpPr txBox="1">
            <a:spLocks noChangeArrowheads="1"/>
          </p:cNvSpPr>
          <p:nvPr/>
        </p:nvSpPr>
        <p:spPr bwMode="auto">
          <a:xfrm>
            <a:off x="1066800" y="0"/>
            <a:ext cx="67818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altLang="en-US" sz="4400" b="1">
                <a:solidFill>
                  <a:schemeClr val="tx2"/>
                </a:solidFill>
                <a:latin typeface="Calibri" pitchFamily="34" charset="0"/>
              </a:rPr>
              <a:t>Snell’s Law Practice</a:t>
            </a:r>
          </a:p>
        </p:txBody>
      </p:sp>
      <p:graphicFrame>
        <p:nvGraphicFramePr>
          <p:cNvPr id="98307" name="Object 2"/>
          <p:cNvGraphicFramePr>
            <a:graphicFrameLocks noChangeAspect="1"/>
          </p:cNvGraphicFramePr>
          <p:nvPr/>
        </p:nvGraphicFramePr>
        <p:xfrm>
          <a:off x="5105400" y="4876800"/>
          <a:ext cx="3328988" cy="538163"/>
        </p:xfrm>
        <a:graphic>
          <a:graphicData uri="http://schemas.openxmlformats.org/presentationml/2006/ole">
            <mc:AlternateContent xmlns:mc="http://schemas.openxmlformats.org/markup-compatibility/2006">
              <mc:Choice xmlns:v="urn:schemas-microsoft-com:vml" Requires="v">
                <p:oleObj spid="_x0000_s6203" name="Equation" r:id="rId5" imgW="2438400" imgH="393700" progId="Equation.DSMT36">
                  <p:embed/>
                </p:oleObj>
              </mc:Choice>
              <mc:Fallback>
                <p:oleObj name="Equation" r:id="rId5" imgW="2438400" imgH="393700" progId="Equation.DSMT36">
                  <p:embed/>
                  <p:pic>
                    <p:nvPicPr>
                      <p:cNvPr id="0" name="Object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05400" y="4876800"/>
                        <a:ext cx="3328988" cy="5381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8333" name="Text Box 29"/>
          <p:cNvSpPr txBox="1">
            <a:spLocks noChangeArrowheads="1"/>
          </p:cNvSpPr>
          <p:nvPr/>
        </p:nvSpPr>
        <p:spPr bwMode="auto">
          <a:xfrm>
            <a:off x="6096000" y="3962400"/>
            <a:ext cx="2514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endParaRPr lang="en-US" altLang="en-US" b="1">
              <a:latin typeface="Calibri" pitchFamily="34" charset="0"/>
            </a:endParaRPr>
          </a:p>
        </p:txBody>
      </p:sp>
      <p:sp>
        <p:nvSpPr>
          <p:cNvPr id="6153" name="Line 6"/>
          <p:cNvSpPr>
            <a:spLocks noChangeShapeType="1"/>
          </p:cNvSpPr>
          <p:nvPr/>
        </p:nvSpPr>
        <p:spPr bwMode="auto">
          <a:xfrm flipH="1" flipV="1">
            <a:off x="2362200" y="3429000"/>
            <a:ext cx="1371600" cy="106680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154" name="Line 24"/>
          <p:cNvSpPr>
            <a:spLocks noChangeShapeType="1"/>
          </p:cNvSpPr>
          <p:nvPr/>
        </p:nvSpPr>
        <p:spPr bwMode="auto">
          <a:xfrm>
            <a:off x="2576513" y="3600450"/>
            <a:ext cx="900112" cy="682625"/>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155" name="Line 9"/>
          <p:cNvSpPr>
            <a:spLocks noChangeShapeType="1"/>
          </p:cNvSpPr>
          <p:nvPr/>
        </p:nvSpPr>
        <p:spPr bwMode="auto">
          <a:xfrm>
            <a:off x="3733800" y="3200400"/>
            <a:ext cx="0" cy="3429000"/>
          </a:xfrm>
          <a:prstGeom prst="line">
            <a:avLst/>
          </a:prstGeom>
          <a:noFill/>
          <a:ln w="19050">
            <a:solidFill>
              <a:schemeClr val="tx1"/>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156" name="Text Box 18"/>
          <p:cNvSpPr txBox="1">
            <a:spLocks noChangeArrowheads="1"/>
          </p:cNvSpPr>
          <p:nvPr/>
        </p:nvSpPr>
        <p:spPr bwMode="auto">
          <a:xfrm rot="-5400000">
            <a:off x="2781300" y="5524500"/>
            <a:ext cx="1600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altLang="en-US" b="1">
                <a:latin typeface="Calibri" pitchFamily="34" charset="0"/>
              </a:rPr>
              <a:t>normal</a:t>
            </a:r>
          </a:p>
        </p:txBody>
      </p:sp>
      <p:grpSp>
        <p:nvGrpSpPr>
          <p:cNvPr id="6157" name="Group 89"/>
          <p:cNvGrpSpPr>
            <a:grpSpLocks/>
          </p:cNvGrpSpPr>
          <p:nvPr/>
        </p:nvGrpSpPr>
        <p:grpSpPr bwMode="auto">
          <a:xfrm>
            <a:off x="3352800" y="5408613"/>
            <a:ext cx="812800" cy="674687"/>
            <a:chOff x="2208" y="2975"/>
            <a:chExt cx="512" cy="425"/>
          </a:xfrm>
        </p:grpSpPr>
        <p:sp>
          <p:nvSpPr>
            <p:cNvPr id="6168" name="Arc 10"/>
            <p:cNvSpPr>
              <a:spLocks/>
            </p:cNvSpPr>
            <p:nvPr/>
          </p:nvSpPr>
          <p:spPr bwMode="auto">
            <a:xfrm flipV="1">
              <a:off x="2208" y="2975"/>
              <a:ext cx="511" cy="167"/>
            </a:xfrm>
            <a:custGeom>
              <a:avLst/>
              <a:gdLst>
                <a:gd name="T0" fmla="*/ 0 w 20887"/>
                <a:gd name="T1" fmla="*/ 0 h 18787"/>
                <a:gd name="T2" fmla="*/ 0 w 20887"/>
                <a:gd name="T3" fmla="*/ 0 h 18787"/>
                <a:gd name="T4" fmla="*/ 0 w 20887"/>
                <a:gd name="T5" fmla="*/ 0 h 18787"/>
                <a:gd name="T6" fmla="*/ 0 60000 65536"/>
                <a:gd name="T7" fmla="*/ 0 60000 65536"/>
                <a:gd name="T8" fmla="*/ 0 60000 65536"/>
                <a:gd name="T9" fmla="*/ 0 w 20887"/>
                <a:gd name="T10" fmla="*/ 0 h 18787"/>
                <a:gd name="T11" fmla="*/ 20887 w 20887"/>
                <a:gd name="T12" fmla="*/ 18787 h 18787"/>
              </a:gdLst>
              <a:ahLst/>
              <a:cxnLst>
                <a:cxn ang="T6">
                  <a:pos x="T0" y="T1"/>
                </a:cxn>
                <a:cxn ang="T7">
                  <a:pos x="T2" y="T3"/>
                </a:cxn>
                <a:cxn ang="T8">
                  <a:pos x="T4" y="T5"/>
                </a:cxn>
              </a:cxnLst>
              <a:rect l="T9" t="T10" r="T11" b="T12"/>
              <a:pathLst>
                <a:path w="20887" h="18787" fill="none" extrusionOk="0">
                  <a:moveTo>
                    <a:pt x="10658" y="-1"/>
                  </a:moveTo>
                  <a:cubicBezTo>
                    <a:pt x="15716" y="2869"/>
                    <a:pt x="19404" y="7658"/>
                    <a:pt x="20886" y="13282"/>
                  </a:cubicBezTo>
                </a:path>
                <a:path w="20887" h="18787" stroke="0" extrusionOk="0">
                  <a:moveTo>
                    <a:pt x="10658" y="-1"/>
                  </a:moveTo>
                  <a:cubicBezTo>
                    <a:pt x="15716" y="2869"/>
                    <a:pt x="19404" y="7658"/>
                    <a:pt x="20886" y="13282"/>
                  </a:cubicBezTo>
                  <a:lnTo>
                    <a:pt x="0" y="18787"/>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aphicFrame>
          <p:nvGraphicFramePr>
            <p:cNvPr id="6147" name="Object 4"/>
            <p:cNvGraphicFramePr>
              <a:graphicFrameLocks noChangeAspect="1"/>
            </p:cNvGraphicFramePr>
            <p:nvPr/>
          </p:nvGraphicFramePr>
          <p:xfrm>
            <a:off x="2544" y="3168"/>
            <a:ext cx="176" cy="232"/>
          </p:xfrm>
          <a:graphic>
            <a:graphicData uri="http://schemas.openxmlformats.org/presentationml/2006/ole">
              <mc:AlternateContent xmlns:mc="http://schemas.openxmlformats.org/markup-compatibility/2006">
                <mc:Choice xmlns:v="urn:schemas-microsoft-com:vml" Requires="v">
                  <p:oleObj spid="_x0000_s6204" name="Equation" r:id="rId7" imgW="279360" imgH="368280" progId="Equation.3">
                    <p:embed/>
                  </p:oleObj>
                </mc:Choice>
                <mc:Fallback>
                  <p:oleObj name="Equation" r:id="rId7" imgW="279360" imgH="368280" progId="Equation.3">
                    <p:embed/>
                    <p:pic>
                      <p:nvPicPr>
                        <p:cNvPr id="0" name="Object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544" y="3168"/>
                          <a:ext cx="176" cy="23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6158" name="Line 7"/>
          <p:cNvSpPr>
            <a:spLocks noChangeShapeType="1"/>
          </p:cNvSpPr>
          <p:nvPr/>
        </p:nvSpPr>
        <p:spPr bwMode="auto">
          <a:xfrm flipV="1">
            <a:off x="3733800" y="3429000"/>
            <a:ext cx="1371600" cy="1066800"/>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159" name="Line 27"/>
          <p:cNvSpPr>
            <a:spLocks noChangeShapeType="1"/>
          </p:cNvSpPr>
          <p:nvPr/>
        </p:nvSpPr>
        <p:spPr bwMode="auto">
          <a:xfrm>
            <a:off x="3733800" y="4495800"/>
            <a:ext cx="914400" cy="1981200"/>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98375" name="Text Box 71"/>
          <p:cNvSpPr txBox="1">
            <a:spLocks noChangeArrowheads="1"/>
          </p:cNvSpPr>
          <p:nvPr/>
        </p:nvSpPr>
        <p:spPr bwMode="auto">
          <a:xfrm>
            <a:off x="457200" y="1524000"/>
            <a:ext cx="8382000" cy="1262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400">
                <a:latin typeface="Calibri" pitchFamily="34" charset="0"/>
              </a:rPr>
              <a:t>A ray of light traveling through the air (n=1) is incident on water (n=1.33).  Part of the beam is </a:t>
            </a:r>
            <a:r>
              <a:rPr lang="en-US" sz="2800">
                <a:latin typeface="Calibri" pitchFamily="34" charset="0"/>
              </a:rPr>
              <a:t>reflected</a:t>
            </a:r>
            <a:r>
              <a:rPr lang="en-US" sz="2400">
                <a:latin typeface="Calibri" pitchFamily="34" charset="0"/>
              </a:rPr>
              <a:t> at an angle </a:t>
            </a:r>
            <a:r>
              <a:rPr lang="en-US" sz="2400">
                <a:latin typeface="Symbol" pitchFamily="18" charset="2"/>
              </a:rPr>
              <a:t>q</a:t>
            </a:r>
            <a:r>
              <a:rPr lang="en-US" sz="2400" baseline="-25000">
                <a:latin typeface="Calibri" pitchFamily="34" charset="0"/>
              </a:rPr>
              <a:t>r</a:t>
            </a:r>
            <a:r>
              <a:rPr lang="en-US" sz="2400">
                <a:latin typeface="Calibri" pitchFamily="34" charset="0"/>
              </a:rPr>
              <a:t> = 60.  The other part of the beam is refracted.  What is </a:t>
            </a:r>
            <a:r>
              <a:rPr lang="en-US" sz="2400">
                <a:latin typeface="Symbol" pitchFamily="18" charset="2"/>
              </a:rPr>
              <a:t>q</a:t>
            </a:r>
            <a:r>
              <a:rPr lang="en-US" sz="2400" baseline="-25000">
                <a:latin typeface="Calibri" pitchFamily="34" charset="0"/>
              </a:rPr>
              <a:t>2</a:t>
            </a:r>
            <a:r>
              <a:rPr lang="en-US" sz="2400">
                <a:latin typeface="Calibri" pitchFamily="34" charset="0"/>
              </a:rPr>
              <a:t>?</a:t>
            </a:r>
          </a:p>
        </p:txBody>
      </p:sp>
      <p:grpSp>
        <p:nvGrpSpPr>
          <p:cNvPr id="6161" name="Group 96"/>
          <p:cNvGrpSpPr>
            <a:grpSpLocks/>
          </p:cNvGrpSpPr>
          <p:nvPr/>
        </p:nvGrpSpPr>
        <p:grpSpPr bwMode="auto">
          <a:xfrm>
            <a:off x="3048000" y="3438525"/>
            <a:ext cx="1371600" cy="828675"/>
            <a:chOff x="1920" y="2166"/>
            <a:chExt cx="864" cy="522"/>
          </a:xfrm>
        </p:grpSpPr>
        <p:sp>
          <p:nvSpPr>
            <p:cNvPr id="6164" name="Rectangle 81"/>
            <p:cNvSpPr>
              <a:spLocks noChangeArrowheads="1"/>
            </p:cNvSpPr>
            <p:nvPr/>
          </p:nvSpPr>
          <p:spPr bwMode="auto">
            <a:xfrm>
              <a:off x="1920" y="2166"/>
              <a:ext cx="288" cy="2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r>
                <a:rPr lang="en-US">
                  <a:solidFill>
                    <a:schemeClr val="tx2"/>
                  </a:solidFill>
                  <a:latin typeface="Calibri" pitchFamily="34" charset="0"/>
                  <a:sym typeface="Symbol" pitchFamily="18" charset="2"/>
                </a:rPr>
                <a:t></a:t>
              </a:r>
              <a:r>
                <a:rPr lang="en-US" baseline="-25000">
                  <a:solidFill>
                    <a:schemeClr val="tx2"/>
                  </a:solidFill>
                  <a:latin typeface="Calibri" pitchFamily="34" charset="0"/>
                  <a:sym typeface="Symbol" pitchFamily="18" charset="2"/>
                </a:rPr>
                <a:t>1</a:t>
              </a:r>
              <a:endParaRPr lang="en-US">
                <a:solidFill>
                  <a:schemeClr val="tx2"/>
                </a:solidFill>
                <a:latin typeface="Calibri" pitchFamily="34" charset="0"/>
              </a:endParaRPr>
            </a:p>
          </p:txBody>
        </p:sp>
        <p:sp>
          <p:nvSpPr>
            <p:cNvPr id="6165" name="Arc 87"/>
            <p:cNvSpPr>
              <a:spLocks/>
            </p:cNvSpPr>
            <p:nvPr/>
          </p:nvSpPr>
          <p:spPr bwMode="auto">
            <a:xfrm flipH="1">
              <a:off x="2064" y="2400"/>
              <a:ext cx="624" cy="288"/>
            </a:xfrm>
            <a:custGeom>
              <a:avLst/>
              <a:gdLst>
                <a:gd name="T0" fmla="*/ 0 w 20887"/>
                <a:gd name="T1" fmla="*/ 0 h 18799"/>
                <a:gd name="T2" fmla="*/ 1 w 20887"/>
                <a:gd name="T3" fmla="*/ 0 h 18799"/>
                <a:gd name="T4" fmla="*/ 0 w 20887"/>
                <a:gd name="T5" fmla="*/ 0 h 18799"/>
                <a:gd name="T6" fmla="*/ 0 60000 65536"/>
                <a:gd name="T7" fmla="*/ 0 60000 65536"/>
                <a:gd name="T8" fmla="*/ 0 60000 65536"/>
                <a:gd name="T9" fmla="*/ 0 w 20887"/>
                <a:gd name="T10" fmla="*/ 0 h 18799"/>
                <a:gd name="T11" fmla="*/ 20887 w 20887"/>
                <a:gd name="T12" fmla="*/ 18799 h 18799"/>
              </a:gdLst>
              <a:ahLst/>
              <a:cxnLst>
                <a:cxn ang="T6">
                  <a:pos x="T0" y="T1"/>
                </a:cxn>
                <a:cxn ang="T7">
                  <a:pos x="T2" y="T3"/>
                </a:cxn>
                <a:cxn ang="T8">
                  <a:pos x="T4" y="T5"/>
                </a:cxn>
              </a:cxnLst>
              <a:rect l="T9" t="T10" r="T11" b="T12"/>
              <a:pathLst>
                <a:path w="20887" h="18799" fill="none" extrusionOk="0">
                  <a:moveTo>
                    <a:pt x="10637" y="-1"/>
                  </a:moveTo>
                  <a:cubicBezTo>
                    <a:pt x="15706" y="2868"/>
                    <a:pt x="19402" y="7661"/>
                    <a:pt x="20886" y="13294"/>
                  </a:cubicBezTo>
                </a:path>
                <a:path w="20887" h="18799" stroke="0" extrusionOk="0">
                  <a:moveTo>
                    <a:pt x="10637" y="-1"/>
                  </a:moveTo>
                  <a:cubicBezTo>
                    <a:pt x="15706" y="2868"/>
                    <a:pt x="19402" y="7661"/>
                    <a:pt x="20886" y="13294"/>
                  </a:cubicBezTo>
                  <a:lnTo>
                    <a:pt x="0" y="18799"/>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6166" name="Rectangle 82"/>
            <p:cNvSpPr>
              <a:spLocks noChangeArrowheads="1"/>
            </p:cNvSpPr>
            <p:nvPr/>
          </p:nvSpPr>
          <p:spPr bwMode="auto">
            <a:xfrm>
              <a:off x="2496" y="2182"/>
              <a:ext cx="288" cy="2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r>
                <a:rPr lang="en-US">
                  <a:solidFill>
                    <a:schemeClr val="tx2"/>
                  </a:solidFill>
                  <a:latin typeface="Calibri" pitchFamily="34" charset="0"/>
                  <a:sym typeface="Symbol" pitchFamily="18" charset="2"/>
                </a:rPr>
                <a:t></a:t>
              </a:r>
              <a:r>
                <a:rPr lang="en-US" baseline="-25000">
                  <a:solidFill>
                    <a:schemeClr val="tx2"/>
                  </a:solidFill>
                  <a:latin typeface="Calibri" pitchFamily="34" charset="0"/>
                  <a:sym typeface="Symbol" pitchFamily="18" charset="2"/>
                </a:rPr>
                <a:t>r</a:t>
              </a:r>
            </a:p>
          </p:txBody>
        </p:sp>
        <p:sp>
          <p:nvSpPr>
            <p:cNvPr id="6167" name="Arc 88"/>
            <p:cNvSpPr>
              <a:spLocks/>
            </p:cNvSpPr>
            <p:nvPr/>
          </p:nvSpPr>
          <p:spPr bwMode="auto">
            <a:xfrm>
              <a:off x="2016" y="2400"/>
              <a:ext cx="624" cy="288"/>
            </a:xfrm>
            <a:custGeom>
              <a:avLst/>
              <a:gdLst>
                <a:gd name="T0" fmla="*/ 0 w 20887"/>
                <a:gd name="T1" fmla="*/ 0 h 18799"/>
                <a:gd name="T2" fmla="*/ 1 w 20887"/>
                <a:gd name="T3" fmla="*/ 0 h 18799"/>
                <a:gd name="T4" fmla="*/ 0 w 20887"/>
                <a:gd name="T5" fmla="*/ 0 h 18799"/>
                <a:gd name="T6" fmla="*/ 0 60000 65536"/>
                <a:gd name="T7" fmla="*/ 0 60000 65536"/>
                <a:gd name="T8" fmla="*/ 0 60000 65536"/>
                <a:gd name="T9" fmla="*/ 0 w 20887"/>
                <a:gd name="T10" fmla="*/ 0 h 18799"/>
                <a:gd name="T11" fmla="*/ 20887 w 20887"/>
                <a:gd name="T12" fmla="*/ 18799 h 18799"/>
              </a:gdLst>
              <a:ahLst/>
              <a:cxnLst>
                <a:cxn ang="T6">
                  <a:pos x="T0" y="T1"/>
                </a:cxn>
                <a:cxn ang="T7">
                  <a:pos x="T2" y="T3"/>
                </a:cxn>
                <a:cxn ang="T8">
                  <a:pos x="T4" y="T5"/>
                </a:cxn>
              </a:cxnLst>
              <a:rect l="T9" t="T10" r="T11" b="T12"/>
              <a:pathLst>
                <a:path w="20887" h="18799" fill="none" extrusionOk="0">
                  <a:moveTo>
                    <a:pt x="10637" y="-1"/>
                  </a:moveTo>
                  <a:cubicBezTo>
                    <a:pt x="15706" y="2868"/>
                    <a:pt x="19402" y="7661"/>
                    <a:pt x="20886" y="13294"/>
                  </a:cubicBezTo>
                </a:path>
                <a:path w="20887" h="18799" stroke="0" extrusionOk="0">
                  <a:moveTo>
                    <a:pt x="10637" y="-1"/>
                  </a:moveTo>
                  <a:cubicBezTo>
                    <a:pt x="15706" y="2868"/>
                    <a:pt x="19402" y="7661"/>
                    <a:pt x="20886" y="13294"/>
                  </a:cubicBezTo>
                  <a:lnTo>
                    <a:pt x="0" y="18799"/>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sp>
        <p:nvSpPr>
          <p:cNvPr id="6162" name="Text Box 92"/>
          <p:cNvSpPr txBox="1">
            <a:spLocks noChangeArrowheads="1"/>
          </p:cNvSpPr>
          <p:nvPr/>
        </p:nvSpPr>
        <p:spPr bwMode="auto">
          <a:xfrm>
            <a:off x="381000" y="762000"/>
            <a:ext cx="8382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800">
                <a:latin typeface="Calibri" pitchFamily="34" charset="0"/>
              </a:rPr>
              <a:t>Usually, there is both </a:t>
            </a:r>
            <a:r>
              <a:rPr lang="en-US" sz="2800">
                <a:solidFill>
                  <a:srgbClr val="FF0000"/>
                </a:solidFill>
                <a:latin typeface="Calibri" pitchFamily="34" charset="0"/>
              </a:rPr>
              <a:t>reflection</a:t>
            </a:r>
            <a:r>
              <a:rPr lang="en-US" sz="2800">
                <a:latin typeface="Calibri" pitchFamily="34" charset="0"/>
              </a:rPr>
              <a:t> and </a:t>
            </a:r>
            <a:r>
              <a:rPr lang="en-US" sz="2800">
                <a:solidFill>
                  <a:srgbClr val="FF0000"/>
                </a:solidFill>
                <a:latin typeface="Calibri" pitchFamily="34" charset="0"/>
              </a:rPr>
              <a:t>refraction</a:t>
            </a:r>
            <a:r>
              <a:rPr lang="en-US" sz="2800">
                <a:latin typeface="Calibri" pitchFamily="34" charset="0"/>
              </a:rPr>
              <a:t>!</a:t>
            </a:r>
          </a:p>
        </p:txBody>
      </p:sp>
      <p:sp>
        <p:nvSpPr>
          <p:cNvPr id="6163" name="WordArt 93"/>
          <p:cNvSpPr>
            <a:spLocks noChangeArrowheads="1" noChangeShapeType="1"/>
          </p:cNvSpPr>
          <p:nvPr/>
        </p:nvSpPr>
        <p:spPr bwMode="auto">
          <a:xfrm>
            <a:off x="228600" y="0"/>
            <a:ext cx="838200" cy="914400"/>
          </a:xfrm>
          <a:prstGeom prst="rect">
            <a:avLst/>
          </a:prstGeom>
        </p:spPr>
        <p:txBody>
          <a:bodyPr wrap="none" fromWordArt="1">
            <a:prstTxWarp prst="textSlantUp">
              <a:avLst>
                <a:gd name="adj" fmla="val 32056"/>
              </a:avLst>
            </a:prstTxWarp>
          </a:bodyPr>
          <a:lstStyle/>
          <a:p>
            <a:pPr algn="ctr"/>
            <a:r>
              <a:rPr lang="en-US" sz="3600" kern="1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outerShdw>
                </a:effectLst>
                <a:latin typeface="Impact"/>
              </a:rPr>
              <a:t>Example</a:t>
            </a:r>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98375"/>
                                        </p:tgtEl>
                                        <p:attrNameLst>
                                          <p:attrName>style.visibility</p:attrName>
                                        </p:attrNameLst>
                                      </p:cBhvr>
                                      <p:to>
                                        <p:strVal val="visible"/>
                                      </p:to>
                                    </p:set>
                                    <p:anim calcmode="lin" valueType="num">
                                      <p:cBhvr additive="base">
                                        <p:cTn id="7" dur="500" fill="hold"/>
                                        <p:tgtEl>
                                          <p:spTgt spid="98375"/>
                                        </p:tgtEl>
                                        <p:attrNameLst>
                                          <p:attrName>ppt_x</p:attrName>
                                        </p:attrNameLst>
                                      </p:cBhvr>
                                      <p:tavLst>
                                        <p:tav tm="0">
                                          <p:val>
                                            <p:strVal val="0-#ppt_w/2"/>
                                          </p:val>
                                        </p:tav>
                                        <p:tav tm="100000">
                                          <p:val>
                                            <p:strVal val="#ppt_x"/>
                                          </p:val>
                                        </p:tav>
                                      </p:tavLst>
                                    </p:anim>
                                    <p:anim calcmode="lin" valueType="num">
                                      <p:cBhvr additive="base">
                                        <p:cTn id="8" dur="500" fill="hold"/>
                                        <p:tgtEl>
                                          <p:spTgt spid="98375"/>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nodePh="1">
                                  <p:stCondLst>
                                    <p:cond delay="0"/>
                                  </p:stCondLst>
                                  <p:endCondLst>
                                    <p:cond evt="begin" delay="0">
                                      <p:tn val="11"/>
                                    </p:cond>
                                  </p:endCondLst>
                                  <p:childTnLst>
                                    <p:set>
                                      <p:cBhvr>
                                        <p:cTn id="12" dur="1" fill="hold">
                                          <p:stCondLst>
                                            <p:cond delay="0"/>
                                          </p:stCondLst>
                                        </p:cTn>
                                        <p:tgtEl>
                                          <p:spTgt spid="98333"/>
                                        </p:tgtEl>
                                        <p:attrNameLst>
                                          <p:attrName>style.visibility</p:attrName>
                                        </p:attrNameLst>
                                      </p:cBhvr>
                                      <p:to>
                                        <p:strVal val="visible"/>
                                      </p:to>
                                    </p:set>
                                    <p:anim calcmode="lin" valueType="num">
                                      <p:cBhvr additive="base">
                                        <p:cTn id="13" dur="500" fill="hold"/>
                                        <p:tgtEl>
                                          <p:spTgt spid="98333"/>
                                        </p:tgtEl>
                                        <p:attrNameLst>
                                          <p:attrName>ppt_x</p:attrName>
                                        </p:attrNameLst>
                                      </p:cBhvr>
                                      <p:tavLst>
                                        <p:tav tm="0">
                                          <p:val>
                                            <p:strVal val="0-#ppt_w/2"/>
                                          </p:val>
                                        </p:tav>
                                        <p:tav tm="100000">
                                          <p:val>
                                            <p:strVal val="#ppt_x"/>
                                          </p:val>
                                        </p:tav>
                                      </p:tavLst>
                                    </p:anim>
                                    <p:anim calcmode="lin" valueType="num">
                                      <p:cBhvr additive="base">
                                        <p:cTn id="14" dur="500" fill="hold"/>
                                        <p:tgtEl>
                                          <p:spTgt spid="98333"/>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16" fill="hold" nodeType="clickEffect">
                                  <p:stCondLst>
                                    <p:cond delay="0"/>
                                  </p:stCondLst>
                                  <p:childTnLst>
                                    <p:set>
                                      <p:cBhvr>
                                        <p:cTn id="18" dur="1" fill="hold">
                                          <p:stCondLst>
                                            <p:cond delay="0"/>
                                          </p:stCondLst>
                                        </p:cTn>
                                        <p:tgtEl>
                                          <p:spTgt spid="98307"/>
                                        </p:tgtEl>
                                        <p:attrNameLst>
                                          <p:attrName>style.visibility</p:attrName>
                                        </p:attrNameLst>
                                      </p:cBhvr>
                                      <p:to>
                                        <p:strVal val="visible"/>
                                      </p:to>
                                    </p:set>
                                    <p:anim calcmode="lin" valueType="num">
                                      <p:cBhvr>
                                        <p:cTn id="19" dur="500" fill="hold"/>
                                        <p:tgtEl>
                                          <p:spTgt spid="98307"/>
                                        </p:tgtEl>
                                        <p:attrNameLst>
                                          <p:attrName>ppt_w</p:attrName>
                                        </p:attrNameLst>
                                      </p:cBhvr>
                                      <p:tavLst>
                                        <p:tav tm="0">
                                          <p:val>
                                            <p:fltVal val="0"/>
                                          </p:val>
                                        </p:tav>
                                        <p:tav tm="100000">
                                          <p:val>
                                            <p:strVal val="#ppt_w"/>
                                          </p:val>
                                        </p:tav>
                                      </p:tavLst>
                                    </p:anim>
                                    <p:anim calcmode="lin" valueType="num">
                                      <p:cBhvr>
                                        <p:cTn id="20" dur="500" fill="hold"/>
                                        <p:tgtEl>
                                          <p:spTgt spid="9830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333" grpId="0" autoUpdateAnimBg="0"/>
      <p:bldP spid="98375" grpId="0" autoUpdateAnimBg="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578" name="Group 61"/>
          <p:cNvGrpSpPr>
            <a:grpSpLocks/>
          </p:cNvGrpSpPr>
          <p:nvPr/>
        </p:nvGrpSpPr>
        <p:grpSpPr bwMode="auto">
          <a:xfrm>
            <a:off x="2679700" y="1871663"/>
            <a:ext cx="114300" cy="2168525"/>
            <a:chOff x="720" y="2204"/>
            <a:chExt cx="853" cy="1476"/>
          </a:xfrm>
        </p:grpSpPr>
        <p:sp>
          <p:nvSpPr>
            <p:cNvPr id="24602" name="Arc 62"/>
            <p:cNvSpPr>
              <a:spLocks/>
            </p:cNvSpPr>
            <p:nvPr/>
          </p:nvSpPr>
          <p:spPr bwMode="auto">
            <a:xfrm flipH="1">
              <a:off x="908" y="2204"/>
              <a:ext cx="665" cy="1472"/>
            </a:xfrm>
            <a:custGeom>
              <a:avLst/>
              <a:gdLst>
                <a:gd name="T0" fmla="*/ 439 w 21600"/>
                <a:gd name="T1" fmla="*/ 0 h 32270"/>
                <a:gd name="T2" fmla="*/ 446 w 21600"/>
                <a:gd name="T3" fmla="*/ 1472 h 32270"/>
                <a:gd name="T4" fmla="*/ 0 w 21600"/>
                <a:gd name="T5" fmla="*/ 741 h 32270"/>
                <a:gd name="T6" fmla="*/ 0 60000 65536"/>
                <a:gd name="T7" fmla="*/ 0 60000 65536"/>
                <a:gd name="T8" fmla="*/ 0 60000 65536"/>
                <a:gd name="T9" fmla="*/ 0 w 21600"/>
                <a:gd name="T10" fmla="*/ 0 h 32270"/>
                <a:gd name="T11" fmla="*/ 21600 w 21600"/>
                <a:gd name="T12" fmla="*/ 32270 h 32270"/>
              </a:gdLst>
              <a:ahLst/>
              <a:cxnLst>
                <a:cxn ang="T6">
                  <a:pos x="T0" y="T1"/>
                </a:cxn>
                <a:cxn ang="T7">
                  <a:pos x="T2" y="T3"/>
                </a:cxn>
                <a:cxn ang="T8">
                  <a:pos x="T4" y="T5"/>
                </a:cxn>
              </a:cxnLst>
              <a:rect l="T9" t="T10" r="T11" b="T12"/>
              <a:pathLst>
                <a:path w="21600" h="32270" fill="none" extrusionOk="0">
                  <a:moveTo>
                    <a:pt x="14246" y="-1"/>
                  </a:moveTo>
                  <a:cubicBezTo>
                    <a:pt x="18920" y="4101"/>
                    <a:pt x="21600" y="10017"/>
                    <a:pt x="21600" y="16236"/>
                  </a:cubicBezTo>
                  <a:cubicBezTo>
                    <a:pt x="21600" y="22348"/>
                    <a:pt x="19010" y="28174"/>
                    <a:pt x="14473" y="32270"/>
                  </a:cubicBezTo>
                </a:path>
                <a:path w="21600" h="32270" stroke="0" extrusionOk="0">
                  <a:moveTo>
                    <a:pt x="14246" y="-1"/>
                  </a:moveTo>
                  <a:cubicBezTo>
                    <a:pt x="18920" y="4101"/>
                    <a:pt x="21600" y="10017"/>
                    <a:pt x="21600" y="16236"/>
                  </a:cubicBezTo>
                  <a:cubicBezTo>
                    <a:pt x="21600" y="22348"/>
                    <a:pt x="19010" y="28174"/>
                    <a:pt x="14473" y="32270"/>
                  </a:cubicBezTo>
                  <a:lnTo>
                    <a:pt x="0" y="16236"/>
                  </a:lnTo>
                  <a:close/>
                </a:path>
              </a:pathLst>
            </a:custGeom>
            <a:solidFill>
              <a:schemeClr val="tx2"/>
            </a:solidFill>
            <a:ln w="9525">
              <a:solidFill>
                <a:schemeClr val="tx2"/>
              </a:solidFill>
              <a:round/>
              <a:headEnd/>
              <a:tailEnd/>
            </a:ln>
          </p:spPr>
          <p:txBody>
            <a:bodyPr wrap="none" anchor="ctr"/>
            <a:lstStyle/>
            <a:p>
              <a:endParaRPr lang="en-US"/>
            </a:p>
          </p:txBody>
        </p:sp>
        <p:sp>
          <p:nvSpPr>
            <p:cNvPr id="24603" name="Arc 63"/>
            <p:cNvSpPr>
              <a:spLocks/>
            </p:cNvSpPr>
            <p:nvPr/>
          </p:nvSpPr>
          <p:spPr bwMode="auto">
            <a:xfrm>
              <a:off x="720" y="2208"/>
              <a:ext cx="665" cy="1472"/>
            </a:xfrm>
            <a:custGeom>
              <a:avLst/>
              <a:gdLst>
                <a:gd name="T0" fmla="*/ 439 w 21600"/>
                <a:gd name="T1" fmla="*/ 0 h 32270"/>
                <a:gd name="T2" fmla="*/ 446 w 21600"/>
                <a:gd name="T3" fmla="*/ 1472 h 32270"/>
                <a:gd name="T4" fmla="*/ 0 w 21600"/>
                <a:gd name="T5" fmla="*/ 741 h 32270"/>
                <a:gd name="T6" fmla="*/ 0 60000 65536"/>
                <a:gd name="T7" fmla="*/ 0 60000 65536"/>
                <a:gd name="T8" fmla="*/ 0 60000 65536"/>
                <a:gd name="T9" fmla="*/ 0 w 21600"/>
                <a:gd name="T10" fmla="*/ 0 h 32270"/>
                <a:gd name="T11" fmla="*/ 21600 w 21600"/>
                <a:gd name="T12" fmla="*/ 32270 h 32270"/>
              </a:gdLst>
              <a:ahLst/>
              <a:cxnLst>
                <a:cxn ang="T6">
                  <a:pos x="T0" y="T1"/>
                </a:cxn>
                <a:cxn ang="T7">
                  <a:pos x="T2" y="T3"/>
                </a:cxn>
                <a:cxn ang="T8">
                  <a:pos x="T4" y="T5"/>
                </a:cxn>
              </a:cxnLst>
              <a:rect l="T9" t="T10" r="T11" b="T12"/>
              <a:pathLst>
                <a:path w="21600" h="32270" fill="none" extrusionOk="0">
                  <a:moveTo>
                    <a:pt x="14246" y="-1"/>
                  </a:moveTo>
                  <a:cubicBezTo>
                    <a:pt x="18920" y="4101"/>
                    <a:pt x="21600" y="10017"/>
                    <a:pt x="21600" y="16236"/>
                  </a:cubicBezTo>
                  <a:cubicBezTo>
                    <a:pt x="21600" y="22348"/>
                    <a:pt x="19010" y="28174"/>
                    <a:pt x="14473" y="32270"/>
                  </a:cubicBezTo>
                </a:path>
                <a:path w="21600" h="32270" stroke="0" extrusionOk="0">
                  <a:moveTo>
                    <a:pt x="14246" y="-1"/>
                  </a:moveTo>
                  <a:cubicBezTo>
                    <a:pt x="18920" y="4101"/>
                    <a:pt x="21600" y="10017"/>
                    <a:pt x="21600" y="16236"/>
                  </a:cubicBezTo>
                  <a:cubicBezTo>
                    <a:pt x="21600" y="22348"/>
                    <a:pt x="19010" y="28174"/>
                    <a:pt x="14473" y="32270"/>
                  </a:cubicBezTo>
                  <a:lnTo>
                    <a:pt x="0" y="16236"/>
                  </a:lnTo>
                  <a:close/>
                </a:path>
              </a:pathLst>
            </a:custGeom>
            <a:solidFill>
              <a:schemeClr val="tx2"/>
            </a:solidFill>
            <a:ln w="9525">
              <a:solidFill>
                <a:schemeClr val="tx2"/>
              </a:solidFill>
              <a:round/>
              <a:headEnd/>
              <a:tailEnd/>
            </a:ln>
          </p:spPr>
          <p:txBody>
            <a:bodyPr wrap="none" anchor="ctr"/>
            <a:lstStyle/>
            <a:p>
              <a:endParaRPr lang="en-US"/>
            </a:p>
          </p:txBody>
        </p:sp>
      </p:grpSp>
      <p:grpSp>
        <p:nvGrpSpPr>
          <p:cNvPr id="24579" name="Group 67"/>
          <p:cNvGrpSpPr>
            <a:grpSpLocks/>
          </p:cNvGrpSpPr>
          <p:nvPr/>
        </p:nvGrpSpPr>
        <p:grpSpPr bwMode="auto">
          <a:xfrm>
            <a:off x="6343650" y="1858963"/>
            <a:ext cx="114300" cy="2168525"/>
            <a:chOff x="720" y="2204"/>
            <a:chExt cx="853" cy="1476"/>
          </a:xfrm>
        </p:grpSpPr>
        <p:sp>
          <p:nvSpPr>
            <p:cNvPr id="24600" name="Arc 68"/>
            <p:cNvSpPr>
              <a:spLocks/>
            </p:cNvSpPr>
            <p:nvPr/>
          </p:nvSpPr>
          <p:spPr bwMode="auto">
            <a:xfrm flipH="1">
              <a:off x="908" y="2204"/>
              <a:ext cx="665" cy="1472"/>
            </a:xfrm>
            <a:custGeom>
              <a:avLst/>
              <a:gdLst>
                <a:gd name="T0" fmla="*/ 439 w 21600"/>
                <a:gd name="T1" fmla="*/ 0 h 32270"/>
                <a:gd name="T2" fmla="*/ 446 w 21600"/>
                <a:gd name="T3" fmla="*/ 1472 h 32270"/>
                <a:gd name="T4" fmla="*/ 0 w 21600"/>
                <a:gd name="T5" fmla="*/ 741 h 32270"/>
                <a:gd name="T6" fmla="*/ 0 60000 65536"/>
                <a:gd name="T7" fmla="*/ 0 60000 65536"/>
                <a:gd name="T8" fmla="*/ 0 60000 65536"/>
                <a:gd name="T9" fmla="*/ 0 w 21600"/>
                <a:gd name="T10" fmla="*/ 0 h 32270"/>
                <a:gd name="T11" fmla="*/ 21600 w 21600"/>
                <a:gd name="T12" fmla="*/ 32270 h 32270"/>
              </a:gdLst>
              <a:ahLst/>
              <a:cxnLst>
                <a:cxn ang="T6">
                  <a:pos x="T0" y="T1"/>
                </a:cxn>
                <a:cxn ang="T7">
                  <a:pos x="T2" y="T3"/>
                </a:cxn>
                <a:cxn ang="T8">
                  <a:pos x="T4" y="T5"/>
                </a:cxn>
              </a:cxnLst>
              <a:rect l="T9" t="T10" r="T11" b="T12"/>
              <a:pathLst>
                <a:path w="21600" h="32270" fill="none" extrusionOk="0">
                  <a:moveTo>
                    <a:pt x="14246" y="-1"/>
                  </a:moveTo>
                  <a:cubicBezTo>
                    <a:pt x="18920" y="4101"/>
                    <a:pt x="21600" y="10017"/>
                    <a:pt x="21600" y="16236"/>
                  </a:cubicBezTo>
                  <a:cubicBezTo>
                    <a:pt x="21600" y="22348"/>
                    <a:pt x="19010" y="28174"/>
                    <a:pt x="14473" y="32270"/>
                  </a:cubicBezTo>
                </a:path>
                <a:path w="21600" h="32270" stroke="0" extrusionOk="0">
                  <a:moveTo>
                    <a:pt x="14246" y="-1"/>
                  </a:moveTo>
                  <a:cubicBezTo>
                    <a:pt x="18920" y="4101"/>
                    <a:pt x="21600" y="10017"/>
                    <a:pt x="21600" y="16236"/>
                  </a:cubicBezTo>
                  <a:cubicBezTo>
                    <a:pt x="21600" y="22348"/>
                    <a:pt x="19010" y="28174"/>
                    <a:pt x="14473" y="32270"/>
                  </a:cubicBezTo>
                  <a:lnTo>
                    <a:pt x="0" y="16236"/>
                  </a:lnTo>
                  <a:close/>
                </a:path>
              </a:pathLst>
            </a:custGeom>
            <a:solidFill>
              <a:schemeClr val="tx2"/>
            </a:solidFill>
            <a:ln w="9525">
              <a:solidFill>
                <a:schemeClr val="tx2"/>
              </a:solidFill>
              <a:round/>
              <a:headEnd/>
              <a:tailEnd/>
            </a:ln>
          </p:spPr>
          <p:txBody>
            <a:bodyPr wrap="none" anchor="ctr"/>
            <a:lstStyle/>
            <a:p>
              <a:endParaRPr lang="en-US"/>
            </a:p>
          </p:txBody>
        </p:sp>
        <p:sp>
          <p:nvSpPr>
            <p:cNvPr id="24601" name="Arc 69"/>
            <p:cNvSpPr>
              <a:spLocks/>
            </p:cNvSpPr>
            <p:nvPr/>
          </p:nvSpPr>
          <p:spPr bwMode="auto">
            <a:xfrm>
              <a:off x="720" y="2208"/>
              <a:ext cx="665" cy="1472"/>
            </a:xfrm>
            <a:custGeom>
              <a:avLst/>
              <a:gdLst>
                <a:gd name="T0" fmla="*/ 439 w 21600"/>
                <a:gd name="T1" fmla="*/ 0 h 32270"/>
                <a:gd name="T2" fmla="*/ 446 w 21600"/>
                <a:gd name="T3" fmla="*/ 1472 h 32270"/>
                <a:gd name="T4" fmla="*/ 0 w 21600"/>
                <a:gd name="T5" fmla="*/ 741 h 32270"/>
                <a:gd name="T6" fmla="*/ 0 60000 65536"/>
                <a:gd name="T7" fmla="*/ 0 60000 65536"/>
                <a:gd name="T8" fmla="*/ 0 60000 65536"/>
                <a:gd name="T9" fmla="*/ 0 w 21600"/>
                <a:gd name="T10" fmla="*/ 0 h 32270"/>
                <a:gd name="T11" fmla="*/ 21600 w 21600"/>
                <a:gd name="T12" fmla="*/ 32270 h 32270"/>
              </a:gdLst>
              <a:ahLst/>
              <a:cxnLst>
                <a:cxn ang="T6">
                  <a:pos x="T0" y="T1"/>
                </a:cxn>
                <a:cxn ang="T7">
                  <a:pos x="T2" y="T3"/>
                </a:cxn>
                <a:cxn ang="T8">
                  <a:pos x="T4" y="T5"/>
                </a:cxn>
              </a:cxnLst>
              <a:rect l="T9" t="T10" r="T11" b="T12"/>
              <a:pathLst>
                <a:path w="21600" h="32270" fill="none" extrusionOk="0">
                  <a:moveTo>
                    <a:pt x="14246" y="-1"/>
                  </a:moveTo>
                  <a:cubicBezTo>
                    <a:pt x="18920" y="4101"/>
                    <a:pt x="21600" y="10017"/>
                    <a:pt x="21600" y="16236"/>
                  </a:cubicBezTo>
                  <a:cubicBezTo>
                    <a:pt x="21600" y="22348"/>
                    <a:pt x="19010" y="28174"/>
                    <a:pt x="14473" y="32270"/>
                  </a:cubicBezTo>
                </a:path>
                <a:path w="21600" h="32270" stroke="0" extrusionOk="0">
                  <a:moveTo>
                    <a:pt x="14246" y="-1"/>
                  </a:moveTo>
                  <a:cubicBezTo>
                    <a:pt x="18920" y="4101"/>
                    <a:pt x="21600" y="10017"/>
                    <a:pt x="21600" y="16236"/>
                  </a:cubicBezTo>
                  <a:cubicBezTo>
                    <a:pt x="21600" y="22348"/>
                    <a:pt x="19010" y="28174"/>
                    <a:pt x="14473" y="32270"/>
                  </a:cubicBezTo>
                  <a:lnTo>
                    <a:pt x="0" y="16236"/>
                  </a:lnTo>
                  <a:close/>
                </a:path>
              </a:pathLst>
            </a:custGeom>
            <a:solidFill>
              <a:schemeClr val="tx2"/>
            </a:solidFill>
            <a:ln w="9525">
              <a:solidFill>
                <a:schemeClr val="tx2"/>
              </a:solidFill>
              <a:round/>
              <a:headEnd/>
              <a:tailEnd/>
            </a:ln>
          </p:spPr>
          <p:txBody>
            <a:bodyPr wrap="none" anchor="ctr"/>
            <a:lstStyle/>
            <a:p>
              <a:endParaRPr lang="en-US"/>
            </a:p>
          </p:txBody>
        </p:sp>
      </p:grpSp>
      <p:sp>
        <p:nvSpPr>
          <p:cNvPr id="24580" name="Rectangle 2"/>
          <p:cNvSpPr>
            <a:spLocks noGrp="1" noChangeArrowheads="1"/>
          </p:cNvSpPr>
          <p:nvPr>
            <p:ph type="title"/>
          </p:nvPr>
        </p:nvSpPr>
        <p:spPr>
          <a:xfrm>
            <a:off x="685800" y="38100"/>
            <a:ext cx="7772400" cy="1143000"/>
          </a:xfrm>
        </p:spPr>
        <p:txBody>
          <a:bodyPr/>
          <a:lstStyle/>
          <a:p>
            <a:r>
              <a:rPr lang="en-US" smtClean="0">
                <a:latin typeface="Arial Rounded MT Bold" pitchFamily="34" charset="0"/>
              </a:rPr>
              <a:t>Multiple Lenses</a:t>
            </a:r>
          </a:p>
        </p:txBody>
      </p:sp>
      <p:sp>
        <p:nvSpPr>
          <p:cNvPr id="24581" name="Line 3"/>
          <p:cNvSpPr>
            <a:spLocks noChangeShapeType="1"/>
          </p:cNvSpPr>
          <p:nvPr/>
        </p:nvSpPr>
        <p:spPr bwMode="auto">
          <a:xfrm>
            <a:off x="685800" y="2935288"/>
            <a:ext cx="7772400" cy="0"/>
          </a:xfrm>
          <a:prstGeom prst="line">
            <a:avLst/>
          </a:prstGeom>
          <a:noFill/>
          <a:ln w="9525">
            <a:solidFill>
              <a:schemeClr val="tx1"/>
            </a:solidFill>
            <a:round/>
            <a:headEnd/>
            <a:tailEnd/>
          </a:ln>
        </p:spPr>
        <p:txBody>
          <a:bodyPr/>
          <a:lstStyle/>
          <a:p>
            <a:endParaRPr lang="en-US"/>
          </a:p>
        </p:txBody>
      </p:sp>
      <p:sp>
        <p:nvSpPr>
          <p:cNvPr id="24582" name="Oval 5"/>
          <p:cNvSpPr>
            <a:spLocks noChangeArrowheads="1"/>
          </p:cNvSpPr>
          <p:nvPr/>
        </p:nvSpPr>
        <p:spPr bwMode="auto">
          <a:xfrm>
            <a:off x="1776413" y="2895600"/>
            <a:ext cx="96837" cy="96838"/>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154630" name="Text Box 6"/>
          <p:cNvSpPr txBox="1">
            <a:spLocks noChangeArrowheads="1"/>
          </p:cNvSpPr>
          <p:nvPr/>
        </p:nvSpPr>
        <p:spPr bwMode="auto">
          <a:xfrm>
            <a:off x="685800" y="1104900"/>
            <a:ext cx="7889875" cy="519113"/>
          </a:xfrm>
          <a:prstGeom prst="rect">
            <a:avLst/>
          </a:prstGeom>
          <a:noFill/>
          <a:ln w="9525">
            <a:noFill/>
            <a:miter lim="800000"/>
            <a:headEnd/>
            <a:tailEnd/>
          </a:ln>
        </p:spPr>
        <p:txBody>
          <a:bodyPr>
            <a:spAutoFit/>
          </a:bodyPr>
          <a:lstStyle/>
          <a:p>
            <a:pPr>
              <a:spcBef>
                <a:spcPct val="50000"/>
              </a:spcBef>
            </a:pPr>
            <a:r>
              <a:rPr lang="en-US" sz="2800">
                <a:solidFill>
                  <a:srgbClr val="FF00FF"/>
                </a:solidFill>
                <a:latin typeface="Calibri" pitchFamily="34" charset="0"/>
              </a:rPr>
              <a:t>Image</a:t>
            </a:r>
            <a:r>
              <a:rPr lang="en-US" sz="2800">
                <a:solidFill>
                  <a:schemeClr val="accent2"/>
                </a:solidFill>
                <a:latin typeface="Calibri" pitchFamily="34" charset="0"/>
              </a:rPr>
              <a:t> from lens 1 becomes </a:t>
            </a:r>
            <a:r>
              <a:rPr lang="en-US" sz="2800">
                <a:solidFill>
                  <a:srgbClr val="FF00FF"/>
                </a:solidFill>
                <a:latin typeface="Calibri" pitchFamily="34" charset="0"/>
              </a:rPr>
              <a:t>object</a:t>
            </a:r>
            <a:r>
              <a:rPr lang="en-US" sz="2800">
                <a:solidFill>
                  <a:schemeClr val="accent2"/>
                </a:solidFill>
                <a:latin typeface="Calibri" pitchFamily="34" charset="0"/>
              </a:rPr>
              <a:t> for lens 2</a:t>
            </a:r>
          </a:p>
        </p:txBody>
      </p:sp>
      <p:sp>
        <p:nvSpPr>
          <p:cNvPr id="24584" name="Oval 7"/>
          <p:cNvSpPr>
            <a:spLocks noChangeArrowheads="1"/>
          </p:cNvSpPr>
          <p:nvPr/>
        </p:nvSpPr>
        <p:spPr bwMode="auto">
          <a:xfrm>
            <a:off x="3616325" y="2895600"/>
            <a:ext cx="96838" cy="96838"/>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24585" name="Text Box 8"/>
          <p:cNvSpPr txBox="1">
            <a:spLocks noChangeArrowheads="1"/>
          </p:cNvSpPr>
          <p:nvPr/>
        </p:nvSpPr>
        <p:spPr bwMode="auto">
          <a:xfrm>
            <a:off x="2705100" y="1752600"/>
            <a:ext cx="401638" cy="457200"/>
          </a:xfrm>
          <a:prstGeom prst="rect">
            <a:avLst/>
          </a:prstGeom>
          <a:noFill/>
          <a:ln w="9525">
            <a:noFill/>
            <a:miter lim="800000"/>
            <a:headEnd/>
            <a:tailEnd/>
          </a:ln>
        </p:spPr>
        <p:txBody>
          <a:bodyPr>
            <a:spAutoFit/>
          </a:bodyPr>
          <a:lstStyle/>
          <a:p>
            <a:pPr>
              <a:spcBef>
                <a:spcPct val="50000"/>
              </a:spcBef>
            </a:pPr>
            <a:r>
              <a:rPr lang="en-US">
                <a:latin typeface="Calibri" pitchFamily="34" charset="0"/>
              </a:rPr>
              <a:t>1</a:t>
            </a:r>
          </a:p>
        </p:txBody>
      </p:sp>
      <p:sp>
        <p:nvSpPr>
          <p:cNvPr id="24586" name="Text Box 9"/>
          <p:cNvSpPr txBox="1">
            <a:spLocks noChangeArrowheads="1"/>
          </p:cNvSpPr>
          <p:nvPr/>
        </p:nvSpPr>
        <p:spPr bwMode="auto">
          <a:xfrm>
            <a:off x="3581400" y="2971800"/>
            <a:ext cx="557213" cy="457200"/>
          </a:xfrm>
          <a:prstGeom prst="rect">
            <a:avLst/>
          </a:prstGeom>
          <a:noFill/>
          <a:ln w="9525">
            <a:noFill/>
            <a:miter lim="800000"/>
            <a:headEnd/>
            <a:tailEnd/>
          </a:ln>
        </p:spPr>
        <p:txBody>
          <a:bodyPr>
            <a:spAutoFit/>
          </a:bodyPr>
          <a:lstStyle/>
          <a:p>
            <a:pPr>
              <a:spcBef>
                <a:spcPct val="50000"/>
              </a:spcBef>
            </a:pPr>
            <a:r>
              <a:rPr lang="en-US">
                <a:latin typeface="Calibri" pitchFamily="34" charset="0"/>
              </a:rPr>
              <a:t>f</a:t>
            </a:r>
            <a:r>
              <a:rPr lang="en-US" baseline="-25000">
                <a:latin typeface="Calibri" pitchFamily="34" charset="0"/>
              </a:rPr>
              <a:t>1</a:t>
            </a:r>
          </a:p>
        </p:txBody>
      </p:sp>
      <p:sp>
        <p:nvSpPr>
          <p:cNvPr id="154636" name="Line 12"/>
          <p:cNvSpPr>
            <a:spLocks noChangeShapeType="1"/>
          </p:cNvSpPr>
          <p:nvPr/>
        </p:nvSpPr>
        <p:spPr bwMode="auto">
          <a:xfrm>
            <a:off x="1371600" y="2438400"/>
            <a:ext cx="1371600" cy="1447800"/>
          </a:xfrm>
          <a:prstGeom prst="line">
            <a:avLst/>
          </a:prstGeom>
          <a:noFill/>
          <a:ln w="9525">
            <a:solidFill>
              <a:srgbClr val="FF00FF"/>
            </a:solidFill>
            <a:round/>
            <a:headEnd/>
            <a:tailEnd/>
          </a:ln>
        </p:spPr>
        <p:txBody>
          <a:bodyPr/>
          <a:lstStyle/>
          <a:p>
            <a:endParaRPr lang="en-US"/>
          </a:p>
        </p:txBody>
      </p:sp>
      <p:sp>
        <p:nvSpPr>
          <p:cNvPr id="24588" name="Oval 16"/>
          <p:cNvSpPr>
            <a:spLocks noChangeArrowheads="1"/>
          </p:cNvSpPr>
          <p:nvPr/>
        </p:nvSpPr>
        <p:spPr bwMode="auto">
          <a:xfrm>
            <a:off x="6799263" y="2886075"/>
            <a:ext cx="96837" cy="96838"/>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24589" name="Text Box 17"/>
          <p:cNvSpPr txBox="1">
            <a:spLocks noChangeArrowheads="1"/>
          </p:cNvSpPr>
          <p:nvPr/>
        </p:nvSpPr>
        <p:spPr bwMode="auto">
          <a:xfrm>
            <a:off x="6678613" y="2992438"/>
            <a:ext cx="557212" cy="457200"/>
          </a:xfrm>
          <a:prstGeom prst="rect">
            <a:avLst/>
          </a:prstGeom>
          <a:noFill/>
          <a:ln w="9525">
            <a:noFill/>
            <a:miter lim="800000"/>
            <a:headEnd/>
            <a:tailEnd/>
          </a:ln>
        </p:spPr>
        <p:txBody>
          <a:bodyPr>
            <a:spAutoFit/>
          </a:bodyPr>
          <a:lstStyle/>
          <a:p>
            <a:pPr>
              <a:spcBef>
                <a:spcPct val="50000"/>
              </a:spcBef>
            </a:pPr>
            <a:r>
              <a:rPr lang="en-US">
                <a:latin typeface="Calibri" pitchFamily="34" charset="0"/>
              </a:rPr>
              <a:t>f</a:t>
            </a:r>
            <a:r>
              <a:rPr lang="en-US" baseline="-25000">
                <a:latin typeface="Calibri" pitchFamily="34" charset="0"/>
              </a:rPr>
              <a:t>2</a:t>
            </a:r>
          </a:p>
        </p:txBody>
      </p:sp>
      <p:sp>
        <p:nvSpPr>
          <p:cNvPr id="154642" name="Line 18"/>
          <p:cNvSpPr>
            <a:spLocks noChangeShapeType="1"/>
          </p:cNvSpPr>
          <p:nvPr/>
        </p:nvSpPr>
        <p:spPr bwMode="auto">
          <a:xfrm>
            <a:off x="1406525" y="2425700"/>
            <a:ext cx="1333500" cy="0"/>
          </a:xfrm>
          <a:prstGeom prst="line">
            <a:avLst/>
          </a:prstGeom>
          <a:noFill/>
          <a:ln w="9525">
            <a:solidFill>
              <a:srgbClr val="FF00FF"/>
            </a:solidFill>
            <a:round/>
            <a:headEnd/>
            <a:tailEnd/>
          </a:ln>
        </p:spPr>
        <p:txBody>
          <a:bodyPr/>
          <a:lstStyle/>
          <a:p>
            <a:endParaRPr lang="en-US"/>
          </a:p>
        </p:txBody>
      </p:sp>
      <p:sp>
        <p:nvSpPr>
          <p:cNvPr id="24591" name="Text Box 20"/>
          <p:cNvSpPr txBox="1">
            <a:spLocks noChangeArrowheads="1"/>
          </p:cNvSpPr>
          <p:nvPr/>
        </p:nvSpPr>
        <p:spPr bwMode="auto">
          <a:xfrm>
            <a:off x="6397625" y="1752600"/>
            <a:ext cx="401638" cy="457200"/>
          </a:xfrm>
          <a:prstGeom prst="rect">
            <a:avLst/>
          </a:prstGeom>
          <a:noFill/>
          <a:ln w="9525">
            <a:noFill/>
            <a:miter lim="800000"/>
            <a:headEnd/>
            <a:tailEnd/>
          </a:ln>
        </p:spPr>
        <p:txBody>
          <a:bodyPr>
            <a:spAutoFit/>
          </a:bodyPr>
          <a:lstStyle/>
          <a:p>
            <a:pPr>
              <a:spcBef>
                <a:spcPct val="50000"/>
              </a:spcBef>
            </a:pPr>
            <a:r>
              <a:rPr lang="en-US">
                <a:latin typeface="Calibri" pitchFamily="34" charset="0"/>
              </a:rPr>
              <a:t>2</a:t>
            </a:r>
          </a:p>
        </p:txBody>
      </p:sp>
      <p:sp>
        <p:nvSpPr>
          <p:cNvPr id="24592" name="Text Box 24"/>
          <p:cNvSpPr txBox="1">
            <a:spLocks noChangeArrowheads="1"/>
          </p:cNvSpPr>
          <p:nvPr/>
        </p:nvSpPr>
        <p:spPr bwMode="auto">
          <a:xfrm>
            <a:off x="685800" y="4692650"/>
            <a:ext cx="7889875" cy="457200"/>
          </a:xfrm>
          <a:prstGeom prst="rect">
            <a:avLst/>
          </a:prstGeom>
          <a:noFill/>
          <a:ln w="9525">
            <a:noFill/>
            <a:miter lim="800000"/>
            <a:headEnd/>
            <a:tailEnd/>
          </a:ln>
        </p:spPr>
        <p:txBody>
          <a:bodyPr>
            <a:spAutoFit/>
          </a:bodyPr>
          <a:lstStyle/>
          <a:p>
            <a:pPr>
              <a:spcBef>
                <a:spcPct val="50000"/>
              </a:spcBef>
            </a:pPr>
            <a:endParaRPr lang="en-US">
              <a:latin typeface="Calibri" pitchFamily="34" charset="0"/>
            </a:endParaRPr>
          </a:p>
        </p:txBody>
      </p:sp>
      <p:sp>
        <p:nvSpPr>
          <p:cNvPr id="24593" name="Oval 25"/>
          <p:cNvSpPr>
            <a:spLocks noChangeArrowheads="1"/>
          </p:cNvSpPr>
          <p:nvPr/>
        </p:nvSpPr>
        <p:spPr bwMode="auto">
          <a:xfrm>
            <a:off x="5895975" y="2895600"/>
            <a:ext cx="96838" cy="96838"/>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grpSp>
        <p:nvGrpSpPr>
          <p:cNvPr id="24594" name="Group 48"/>
          <p:cNvGrpSpPr>
            <a:grpSpLocks/>
          </p:cNvGrpSpPr>
          <p:nvPr/>
        </p:nvGrpSpPr>
        <p:grpSpPr bwMode="auto">
          <a:xfrm>
            <a:off x="1330325" y="2438400"/>
            <a:ext cx="76200" cy="496888"/>
            <a:chOff x="1968" y="2448"/>
            <a:chExt cx="1200" cy="1200"/>
          </a:xfrm>
        </p:grpSpPr>
        <p:sp>
          <p:nvSpPr>
            <p:cNvPr id="24597" name="Rectangle 49"/>
            <p:cNvSpPr>
              <a:spLocks noChangeArrowheads="1"/>
            </p:cNvSpPr>
            <p:nvPr/>
          </p:nvSpPr>
          <p:spPr bwMode="auto">
            <a:xfrm>
              <a:off x="1968" y="2775"/>
              <a:ext cx="1161" cy="873"/>
            </a:xfrm>
            <a:prstGeom prst="rect">
              <a:avLst/>
            </a:prstGeom>
            <a:solidFill>
              <a:schemeClr val="hlink"/>
            </a:solidFill>
            <a:ln w="9525">
              <a:solidFill>
                <a:schemeClr val="hlink"/>
              </a:solidFill>
              <a:miter lim="800000"/>
              <a:headEnd/>
              <a:tailEnd/>
            </a:ln>
          </p:spPr>
          <p:txBody>
            <a:bodyPr wrap="none" anchor="ctr"/>
            <a:lstStyle/>
            <a:p>
              <a:endParaRPr lang="en-US">
                <a:latin typeface="Calibri" pitchFamily="34" charset="0"/>
              </a:endParaRPr>
            </a:p>
          </p:txBody>
        </p:sp>
        <p:sp>
          <p:nvSpPr>
            <p:cNvPr id="24598" name="Freeform 50"/>
            <p:cNvSpPr>
              <a:spLocks/>
            </p:cNvSpPr>
            <p:nvPr/>
          </p:nvSpPr>
          <p:spPr bwMode="auto">
            <a:xfrm>
              <a:off x="1968" y="2448"/>
              <a:ext cx="605" cy="327"/>
            </a:xfrm>
            <a:custGeom>
              <a:avLst/>
              <a:gdLst>
                <a:gd name="T0" fmla="*/ 256 w 256"/>
                <a:gd name="T1" fmla="*/ 0 h 816"/>
                <a:gd name="T2" fmla="*/ 160 w 256"/>
                <a:gd name="T3" fmla="*/ 288 h 816"/>
                <a:gd name="T4" fmla="*/ 16 w 256"/>
                <a:gd name="T5" fmla="*/ 480 h 816"/>
                <a:gd name="T6" fmla="*/ 64 w 256"/>
                <a:gd name="T7" fmla="*/ 720 h 816"/>
                <a:gd name="T8" fmla="*/ 256 w 256"/>
                <a:gd name="T9" fmla="*/ 816 h 816"/>
                <a:gd name="T10" fmla="*/ 0 60000 65536"/>
                <a:gd name="T11" fmla="*/ 0 60000 65536"/>
                <a:gd name="T12" fmla="*/ 0 60000 65536"/>
                <a:gd name="T13" fmla="*/ 0 60000 65536"/>
                <a:gd name="T14" fmla="*/ 0 60000 65536"/>
                <a:gd name="T15" fmla="*/ 0 w 256"/>
                <a:gd name="T16" fmla="*/ 0 h 816"/>
                <a:gd name="T17" fmla="*/ 256 w 256"/>
                <a:gd name="T18" fmla="*/ 816 h 816"/>
              </a:gdLst>
              <a:ahLst/>
              <a:cxnLst>
                <a:cxn ang="T10">
                  <a:pos x="T0" y="T1"/>
                </a:cxn>
                <a:cxn ang="T11">
                  <a:pos x="T2" y="T3"/>
                </a:cxn>
                <a:cxn ang="T12">
                  <a:pos x="T4" y="T5"/>
                </a:cxn>
                <a:cxn ang="T13">
                  <a:pos x="T6" y="T7"/>
                </a:cxn>
                <a:cxn ang="T14">
                  <a:pos x="T8" y="T9"/>
                </a:cxn>
              </a:cxnLst>
              <a:rect l="T15" t="T16" r="T17" b="T18"/>
              <a:pathLst>
                <a:path w="256" h="816">
                  <a:moveTo>
                    <a:pt x="256" y="0"/>
                  </a:moveTo>
                  <a:cubicBezTo>
                    <a:pt x="228" y="104"/>
                    <a:pt x="200" y="208"/>
                    <a:pt x="160" y="288"/>
                  </a:cubicBezTo>
                  <a:cubicBezTo>
                    <a:pt x="120" y="368"/>
                    <a:pt x="32" y="408"/>
                    <a:pt x="16" y="480"/>
                  </a:cubicBezTo>
                  <a:cubicBezTo>
                    <a:pt x="0" y="552"/>
                    <a:pt x="24" y="664"/>
                    <a:pt x="64" y="720"/>
                  </a:cubicBezTo>
                  <a:cubicBezTo>
                    <a:pt x="104" y="776"/>
                    <a:pt x="180" y="796"/>
                    <a:pt x="256" y="816"/>
                  </a:cubicBezTo>
                </a:path>
              </a:pathLst>
            </a:custGeom>
            <a:solidFill>
              <a:schemeClr val="tx1"/>
            </a:solidFill>
            <a:ln w="9525">
              <a:solidFill>
                <a:schemeClr val="tx1"/>
              </a:solidFill>
              <a:round/>
              <a:headEnd/>
              <a:tailEnd/>
            </a:ln>
          </p:spPr>
          <p:txBody>
            <a:bodyPr/>
            <a:lstStyle/>
            <a:p>
              <a:endParaRPr lang="en-US"/>
            </a:p>
          </p:txBody>
        </p:sp>
        <p:sp>
          <p:nvSpPr>
            <p:cNvPr id="24599" name="Freeform 51"/>
            <p:cNvSpPr>
              <a:spLocks/>
            </p:cNvSpPr>
            <p:nvPr/>
          </p:nvSpPr>
          <p:spPr bwMode="auto">
            <a:xfrm flipH="1">
              <a:off x="2544" y="2448"/>
              <a:ext cx="624" cy="327"/>
            </a:xfrm>
            <a:custGeom>
              <a:avLst/>
              <a:gdLst>
                <a:gd name="T0" fmla="*/ 256 w 256"/>
                <a:gd name="T1" fmla="*/ 0 h 816"/>
                <a:gd name="T2" fmla="*/ 160 w 256"/>
                <a:gd name="T3" fmla="*/ 288 h 816"/>
                <a:gd name="T4" fmla="*/ 16 w 256"/>
                <a:gd name="T5" fmla="*/ 480 h 816"/>
                <a:gd name="T6" fmla="*/ 64 w 256"/>
                <a:gd name="T7" fmla="*/ 720 h 816"/>
                <a:gd name="T8" fmla="*/ 256 w 256"/>
                <a:gd name="T9" fmla="*/ 816 h 816"/>
                <a:gd name="T10" fmla="*/ 0 60000 65536"/>
                <a:gd name="T11" fmla="*/ 0 60000 65536"/>
                <a:gd name="T12" fmla="*/ 0 60000 65536"/>
                <a:gd name="T13" fmla="*/ 0 60000 65536"/>
                <a:gd name="T14" fmla="*/ 0 60000 65536"/>
                <a:gd name="T15" fmla="*/ 0 w 256"/>
                <a:gd name="T16" fmla="*/ 0 h 816"/>
                <a:gd name="T17" fmla="*/ 256 w 256"/>
                <a:gd name="T18" fmla="*/ 816 h 816"/>
              </a:gdLst>
              <a:ahLst/>
              <a:cxnLst>
                <a:cxn ang="T10">
                  <a:pos x="T0" y="T1"/>
                </a:cxn>
                <a:cxn ang="T11">
                  <a:pos x="T2" y="T3"/>
                </a:cxn>
                <a:cxn ang="T12">
                  <a:pos x="T4" y="T5"/>
                </a:cxn>
                <a:cxn ang="T13">
                  <a:pos x="T6" y="T7"/>
                </a:cxn>
                <a:cxn ang="T14">
                  <a:pos x="T8" y="T9"/>
                </a:cxn>
              </a:cxnLst>
              <a:rect l="T15" t="T16" r="T17" b="T18"/>
              <a:pathLst>
                <a:path w="256" h="816">
                  <a:moveTo>
                    <a:pt x="256" y="0"/>
                  </a:moveTo>
                  <a:cubicBezTo>
                    <a:pt x="228" y="104"/>
                    <a:pt x="200" y="208"/>
                    <a:pt x="160" y="288"/>
                  </a:cubicBezTo>
                  <a:cubicBezTo>
                    <a:pt x="120" y="368"/>
                    <a:pt x="32" y="408"/>
                    <a:pt x="16" y="480"/>
                  </a:cubicBezTo>
                  <a:cubicBezTo>
                    <a:pt x="0" y="552"/>
                    <a:pt x="24" y="664"/>
                    <a:pt x="64" y="720"/>
                  </a:cubicBezTo>
                  <a:cubicBezTo>
                    <a:pt x="104" y="776"/>
                    <a:pt x="180" y="796"/>
                    <a:pt x="256" y="816"/>
                  </a:cubicBezTo>
                </a:path>
              </a:pathLst>
            </a:custGeom>
            <a:solidFill>
              <a:schemeClr val="tx1"/>
            </a:solidFill>
            <a:ln w="9525">
              <a:solidFill>
                <a:schemeClr val="tx1"/>
              </a:solidFill>
              <a:round/>
              <a:headEnd/>
              <a:tailEnd/>
            </a:ln>
          </p:spPr>
          <p:txBody>
            <a:bodyPr/>
            <a:lstStyle/>
            <a:p>
              <a:endParaRPr lang="en-US"/>
            </a:p>
          </p:txBody>
        </p:sp>
      </p:grpSp>
      <p:sp>
        <p:nvSpPr>
          <p:cNvPr id="24595" name="WordArt 70"/>
          <p:cNvSpPr>
            <a:spLocks noChangeArrowheads="1" noChangeShapeType="1"/>
          </p:cNvSpPr>
          <p:nvPr/>
        </p:nvSpPr>
        <p:spPr bwMode="auto">
          <a:xfrm>
            <a:off x="266700" y="1793875"/>
            <a:ext cx="838200" cy="914400"/>
          </a:xfrm>
          <a:prstGeom prst="rect">
            <a:avLst/>
          </a:prstGeom>
        </p:spPr>
        <p:txBody>
          <a:bodyPr wrap="none" fromWordArt="1">
            <a:prstTxWarp prst="textSlantUp">
              <a:avLst>
                <a:gd name="adj" fmla="val 32056"/>
              </a:avLst>
            </a:prstTxWarp>
          </a:bodyPr>
          <a:lstStyle/>
          <a:p>
            <a:r>
              <a:rPr lang="en-US" sz="3600" kern="1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outerShdw>
                </a:effectLst>
                <a:latin typeface="Impact"/>
              </a:rPr>
              <a:t>Example</a:t>
            </a:r>
          </a:p>
        </p:txBody>
      </p:sp>
      <p:sp>
        <p:nvSpPr>
          <p:cNvPr id="24596" name="Text Box 71"/>
          <p:cNvSpPr txBox="1">
            <a:spLocks noChangeArrowheads="1"/>
          </p:cNvSpPr>
          <p:nvPr/>
        </p:nvSpPr>
        <p:spPr bwMode="auto">
          <a:xfrm>
            <a:off x="1781175" y="4546600"/>
            <a:ext cx="4318000" cy="369888"/>
          </a:xfrm>
          <a:prstGeom prst="rect">
            <a:avLst/>
          </a:prstGeom>
          <a:noFill/>
          <a:ln w="9525">
            <a:noFill/>
            <a:miter lim="800000"/>
            <a:headEnd/>
            <a:tailEnd/>
          </a:ln>
        </p:spPr>
        <p:txBody>
          <a:bodyPr wrap="none">
            <a:spAutoFit/>
          </a:bodyPr>
          <a:lstStyle/>
          <a:p>
            <a:r>
              <a:rPr lang="en-US">
                <a:latin typeface="Calibri" pitchFamily="34" charset="0"/>
              </a:rPr>
              <a:t>Complete the Rays to locate the final image.</a:t>
            </a:r>
          </a:p>
        </p:txBody>
      </p:sp>
    </p:spTree>
    <p:custDataLst>
      <p:tags r:id="rId1"/>
    </p:custDataLst>
    <p:extLst>
      <p:ext uri="{BB962C8B-B14F-4D97-AF65-F5344CB8AC3E}">
        <p14:creationId xmlns:p14="http://schemas.microsoft.com/office/powerpoint/2010/main" val="2862035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54630"/>
                                        </p:tgtEl>
                                        <p:attrNameLst>
                                          <p:attrName>style.visibility</p:attrName>
                                        </p:attrNameLst>
                                      </p:cBhvr>
                                      <p:to>
                                        <p:strVal val="visible"/>
                                      </p:to>
                                    </p:set>
                                    <p:animEffect transition="in" filter="wipe(left)">
                                      <p:cBhvr>
                                        <p:cTn id="7" dur="500"/>
                                        <p:tgtEl>
                                          <p:spTgt spid="15463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54642"/>
                                        </p:tgtEl>
                                        <p:attrNameLst>
                                          <p:attrName>style.visibility</p:attrName>
                                        </p:attrNameLst>
                                      </p:cBhvr>
                                      <p:to>
                                        <p:strVal val="visible"/>
                                      </p:to>
                                    </p:set>
                                    <p:animEffect transition="in" filter="wipe(left)">
                                      <p:cBhvr>
                                        <p:cTn id="12" dur="500"/>
                                        <p:tgtEl>
                                          <p:spTgt spid="154642"/>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154636"/>
                                        </p:tgtEl>
                                        <p:attrNameLst>
                                          <p:attrName>style.visibility</p:attrName>
                                        </p:attrNameLst>
                                      </p:cBhvr>
                                      <p:to>
                                        <p:strVal val="visible"/>
                                      </p:to>
                                    </p:set>
                                    <p:animEffect transition="in" filter="wipe(left)">
                                      <p:cBhvr>
                                        <p:cTn id="16" dur="500"/>
                                        <p:tgtEl>
                                          <p:spTgt spid="1546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4630" grpId="0" autoUpdateAnimBg="0"/>
      <p:bldP spid="154636" grpId="0" animBg="1"/>
      <p:bldP spid="154642"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602" name="Group 61"/>
          <p:cNvGrpSpPr>
            <a:grpSpLocks/>
          </p:cNvGrpSpPr>
          <p:nvPr/>
        </p:nvGrpSpPr>
        <p:grpSpPr bwMode="auto">
          <a:xfrm>
            <a:off x="2679700" y="1871663"/>
            <a:ext cx="114300" cy="2168525"/>
            <a:chOff x="720" y="2204"/>
            <a:chExt cx="853" cy="1476"/>
          </a:xfrm>
        </p:grpSpPr>
        <p:sp>
          <p:nvSpPr>
            <p:cNvPr id="25639" name="Arc 62"/>
            <p:cNvSpPr>
              <a:spLocks/>
            </p:cNvSpPr>
            <p:nvPr/>
          </p:nvSpPr>
          <p:spPr bwMode="auto">
            <a:xfrm flipH="1">
              <a:off x="908" y="2204"/>
              <a:ext cx="665" cy="1472"/>
            </a:xfrm>
            <a:custGeom>
              <a:avLst/>
              <a:gdLst>
                <a:gd name="T0" fmla="*/ 439 w 21600"/>
                <a:gd name="T1" fmla="*/ 0 h 32270"/>
                <a:gd name="T2" fmla="*/ 446 w 21600"/>
                <a:gd name="T3" fmla="*/ 1472 h 32270"/>
                <a:gd name="T4" fmla="*/ 0 w 21600"/>
                <a:gd name="T5" fmla="*/ 741 h 32270"/>
                <a:gd name="T6" fmla="*/ 0 60000 65536"/>
                <a:gd name="T7" fmla="*/ 0 60000 65536"/>
                <a:gd name="T8" fmla="*/ 0 60000 65536"/>
                <a:gd name="T9" fmla="*/ 0 w 21600"/>
                <a:gd name="T10" fmla="*/ 0 h 32270"/>
                <a:gd name="T11" fmla="*/ 21600 w 21600"/>
                <a:gd name="T12" fmla="*/ 32270 h 32270"/>
              </a:gdLst>
              <a:ahLst/>
              <a:cxnLst>
                <a:cxn ang="T6">
                  <a:pos x="T0" y="T1"/>
                </a:cxn>
                <a:cxn ang="T7">
                  <a:pos x="T2" y="T3"/>
                </a:cxn>
                <a:cxn ang="T8">
                  <a:pos x="T4" y="T5"/>
                </a:cxn>
              </a:cxnLst>
              <a:rect l="T9" t="T10" r="T11" b="T12"/>
              <a:pathLst>
                <a:path w="21600" h="32270" fill="none" extrusionOk="0">
                  <a:moveTo>
                    <a:pt x="14246" y="-1"/>
                  </a:moveTo>
                  <a:cubicBezTo>
                    <a:pt x="18920" y="4101"/>
                    <a:pt x="21600" y="10017"/>
                    <a:pt x="21600" y="16236"/>
                  </a:cubicBezTo>
                  <a:cubicBezTo>
                    <a:pt x="21600" y="22348"/>
                    <a:pt x="19010" y="28174"/>
                    <a:pt x="14473" y="32270"/>
                  </a:cubicBezTo>
                </a:path>
                <a:path w="21600" h="32270" stroke="0" extrusionOk="0">
                  <a:moveTo>
                    <a:pt x="14246" y="-1"/>
                  </a:moveTo>
                  <a:cubicBezTo>
                    <a:pt x="18920" y="4101"/>
                    <a:pt x="21600" y="10017"/>
                    <a:pt x="21600" y="16236"/>
                  </a:cubicBezTo>
                  <a:cubicBezTo>
                    <a:pt x="21600" y="22348"/>
                    <a:pt x="19010" y="28174"/>
                    <a:pt x="14473" y="32270"/>
                  </a:cubicBezTo>
                  <a:lnTo>
                    <a:pt x="0" y="16236"/>
                  </a:lnTo>
                  <a:close/>
                </a:path>
              </a:pathLst>
            </a:custGeom>
            <a:solidFill>
              <a:schemeClr val="tx2"/>
            </a:solidFill>
            <a:ln w="9525">
              <a:solidFill>
                <a:schemeClr val="tx2"/>
              </a:solidFill>
              <a:round/>
              <a:headEnd/>
              <a:tailEnd/>
            </a:ln>
          </p:spPr>
          <p:txBody>
            <a:bodyPr wrap="none" anchor="ctr"/>
            <a:lstStyle/>
            <a:p>
              <a:endParaRPr lang="en-US"/>
            </a:p>
          </p:txBody>
        </p:sp>
        <p:sp>
          <p:nvSpPr>
            <p:cNvPr id="25640" name="Arc 63"/>
            <p:cNvSpPr>
              <a:spLocks/>
            </p:cNvSpPr>
            <p:nvPr/>
          </p:nvSpPr>
          <p:spPr bwMode="auto">
            <a:xfrm>
              <a:off x="720" y="2208"/>
              <a:ext cx="665" cy="1472"/>
            </a:xfrm>
            <a:custGeom>
              <a:avLst/>
              <a:gdLst>
                <a:gd name="T0" fmla="*/ 439 w 21600"/>
                <a:gd name="T1" fmla="*/ 0 h 32270"/>
                <a:gd name="T2" fmla="*/ 446 w 21600"/>
                <a:gd name="T3" fmla="*/ 1472 h 32270"/>
                <a:gd name="T4" fmla="*/ 0 w 21600"/>
                <a:gd name="T5" fmla="*/ 741 h 32270"/>
                <a:gd name="T6" fmla="*/ 0 60000 65536"/>
                <a:gd name="T7" fmla="*/ 0 60000 65536"/>
                <a:gd name="T8" fmla="*/ 0 60000 65536"/>
                <a:gd name="T9" fmla="*/ 0 w 21600"/>
                <a:gd name="T10" fmla="*/ 0 h 32270"/>
                <a:gd name="T11" fmla="*/ 21600 w 21600"/>
                <a:gd name="T12" fmla="*/ 32270 h 32270"/>
              </a:gdLst>
              <a:ahLst/>
              <a:cxnLst>
                <a:cxn ang="T6">
                  <a:pos x="T0" y="T1"/>
                </a:cxn>
                <a:cxn ang="T7">
                  <a:pos x="T2" y="T3"/>
                </a:cxn>
                <a:cxn ang="T8">
                  <a:pos x="T4" y="T5"/>
                </a:cxn>
              </a:cxnLst>
              <a:rect l="T9" t="T10" r="T11" b="T12"/>
              <a:pathLst>
                <a:path w="21600" h="32270" fill="none" extrusionOk="0">
                  <a:moveTo>
                    <a:pt x="14246" y="-1"/>
                  </a:moveTo>
                  <a:cubicBezTo>
                    <a:pt x="18920" y="4101"/>
                    <a:pt x="21600" y="10017"/>
                    <a:pt x="21600" y="16236"/>
                  </a:cubicBezTo>
                  <a:cubicBezTo>
                    <a:pt x="21600" y="22348"/>
                    <a:pt x="19010" y="28174"/>
                    <a:pt x="14473" y="32270"/>
                  </a:cubicBezTo>
                </a:path>
                <a:path w="21600" h="32270" stroke="0" extrusionOk="0">
                  <a:moveTo>
                    <a:pt x="14246" y="-1"/>
                  </a:moveTo>
                  <a:cubicBezTo>
                    <a:pt x="18920" y="4101"/>
                    <a:pt x="21600" y="10017"/>
                    <a:pt x="21600" y="16236"/>
                  </a:cubicBezTo>
                  <a:cubicBezTo>
                    <a:pt x="21600" y="22348"/>
                    <a:pt x="19010" y="28174"/>
                    <a:pt x="14473" y="32270"/>
                  </a:cubicBezTo>
                  <a:lnTo>
                    <a:pt x="0" y="16236"/>
                  </a:lnTo>
                  <a:close/>
                </a:path>
              </a:pathLst>
            </a:custGeom>
            <a:solidFill>
              <a:schemeClr val="tx2"/>
            </a:solidFill>
            <a:ln w="9525">
              <a:solidFill>
                <a:schemeClr val="tx2"/>
              </a:solidFill>
              <a:round/>
              <a:headEnd/>
              <a:tailEnd/>
            </a:ln>
          </p:spPr>
          <p:txBody>
            <a:bodyPr wrap="none" anchor="ctr"/>
            <a:lstStyle/>
            <a:p>
              <a:endParaRPr lang="en-US"/>
            </a:p>
          </p:txBody>
        </p:sp>
      </p:grpSp>
      <p:grpSp>
        <p:nvGrpSpPr>
          <p:cNvPr id="25603" name="Group 67"/>
          <p:cNvGrpSpPr>
            <a:grpSpLocks/>
          </p:cNvGrpSpPr>
          <p:nvPr/>
        </p:nvGrpSpPr>
        <p:grpSpPr bwMode="auto">
          <a:xfrm>
            <a:off x="6343650" y="1858963"/>
            <a:ext cx="114300" cy="2168525"/>
            <a:chOff x="720" y="2204"/>
            <a:chExt cx="853" cy="1476"/>
          </a:xfrm>
        </p:grpSpPr>
        <p:sp>
          <p:nvSpPr>
            <p:cNvPr id="25637" name="Arc 68"/>
            <p:cNvSpPr>
              <a:spLocks/>
            </p:cNvSpPr>
            <p:nvPr/>
          </p:nvSpPr>
          <p:spPr bwMode="auto">
            <a:xfrm flipH="1">
              <a:off x="908" y="2204"/>
              <a:ext cx="665" cy="1472"/>
            </a:xfrm>
            <a:custGeom>
              <a:avLst/>
              <a:gdLst>
                <a:gd name="T0" fmla="*/ 439 w 21600"/>
                <a:gd name="T1" fmla="*/ 0 h 32270"/>
                <a:gd name="T2" fmla="*/ 446 w 21600"/>
                <a:gd name="T3" fmla="*/ 1472 h 32270"/>
                <a:gd name="T4" fmla="*/ 0 w 21600"/>
                <a:gd name="T5" fmla="*/ 741 h 32270"/>
                <a:gd name="T6" fmla="*/ 0 60000 65536"/>
                <a:gd name="T7" fmla="*/ 0 60000 65536"/>
                <a:gd name="T8" fmla="*/ 0 60000 65536"/>
                <a:gd name="T9" fmla="*/ 0 w 21600"/>
                <a:gd name="T10" fmla="*/ 0 h 32270"/>
                <a:gd name="T11" fmla="*/ 21600 w 21600"/>
                <a:gd name="T12" fmla="*/ 32270 h 32270"/>
              </a:gdLst>
              <a:ahLst/>
              <a:cxnLst>
                <a:cxn ang="T6">
                  <a:pos x="T0" y="T1"/>
                </a:cxn>
                <a:cxn ang="T7">
                  <a:pos x="T2" y="T3"/>
                </a:cxn>
                <a:cxn ang="T8">
                  <a:pos x="T4" y="T5"/>
                </a:cxn>
              </a:cxnLst>
              <a:rect l="T9" t="T10" r="T11" b="T12"/>
              <a:pathLst>
                <a:path w="21600" h="32270" fill="none" extrusionOk="0">
                  <a:moveTo>
                    <a:pt x="14246" y="-1"/>
                  </a:moveTo>
                  <a:cubicBezTo>
                    <a:pt x="18920" y="4101"/>
                    <a:pt x="21600" y="10017"/>
                    <a:pt x="21600" y="16236"/>
                  </a:cubicBezTo>
                  <a:cubicBezTo>
                    <a:pt x="21600" y="22348"/>
                    <a:pt x="19010" y="28174"/>
                    <a:pt x="14473" y="32270"/>
                  </a:cubicBezTo>
                </a:path>
                <a:path w="21600" h="32270" stroke="0" extrusionOk="0">
                  <a:moveTo>
                    <a:pt x="14246" y="-1"/>
                  </a:moveTo>
                  <a:cubicBezTo>
                    <a:pt x="18920" y="4101"/>
                    <a:pt x="21600" y="10017"/>
                    <a:pt x="21600" y="16236"/>
                  </a:cubicBezTo>
                  <a:cubicBezTo>
                    <a:pt x="21600" y="22348"/>
                    <a:pt x="19010" y="28174"/>
                    <a:pt x="14473" y="32270"/>
                  </a:cubicBezTo>
                  <a:lnTo>
                    <a:pt x="0" y="16236"/>
                  </a:lnTo>
                  <a:close/>
                </a:path>
              </a:pathLst>
            </a:custGeom>
            <a:solidFill>
              <a:schemeClr val="tx2"/>
            </a:solidFill>
            <a:ln w="9525">
              <a:solidFill>
                <a:schemeClr val="tx2"/>
              </a:solidFill>
              <a:round/>
              <a:headEnd/>
              <a:tailEnd/>
            </a:ln>
          </p:spPr>
          <p:txBody>
            <a:bodyPr wrap="none" anchor="ctr"/>
            <a:lstStyle/>
            <a:p>
              <a:endParaRPr lang="en-US"/>
            </a:p>
          </p:txBody>
        </p:sp>
        <p:sp>
          <p:nvSpPr>
            <p:cNvPr id="25638" name="Arc 69"/>
            <p:cNvSpPr>
              <a:spLocks/>
            </p:cNvSpPr>
            <p:nvPr/>
          </p:nvSpPr>
          <p:spPr bwMode="auto">
            <a:xfrm>
              <a:off x="720" y="2208"/>
              <a:ext cx="665" cy="1472"/>
            </a:xfrm>
            <a:custGeom>
              <a:avLst/>
              <a:gdLst>
                <a:gd name="T0" fmla="*/ 439 w 21600"/>
                <a:gd name="T1" fmla="*/ 0 h 32270"/>
                <a:gd name="T2" fmla="*/ 446 w 21600"/>
                <a:gd name="T3" fmla="*/ 1472 h 32270"/>
                <a:gd name="T4" fmla="*/ 0 w 21600"/>
                <a:gd name="T5" fmla="*/ 741 h 32270"/>
                <a:gd name="T6" fmla="*/ 0 60000 65536"/>
                <a:gd name="T7" fmla="*/ 0 60000 65536"/>
                <a:gd name="T8" fmla="*/ 0 60000 65536"/>
                <a:gd name="T9" fmla="*/ 0 w 21600"/>
                <a:gd name="T10" fmla="*/ 0 h 32270"/>
                <a:gd name="T11" fmla="*/ 21600 w 21600"/>
                <a:gd name="T12" fmla="*/ 32270 h 32270"/>
              </a:gdLst>
              <a:ahLst/>
              <a:cxnLst>
                <a:cxn ang="T6">
                  <a:pos x="T0" y="T1"/>
                </a:cxn>
                <a:cxn ang="T7">
                  <a:pos x="T2" y="T3"/>
                </a:cxn>
                <a:cxn ang="T8">
                  <a:pos x="T4" y="T5"/>
                </a:cxn>
              </a:cxnLst>
              <a:rect l="T9" t="T10" r="T11" b="T12"/>
              <a:pathLst>
                <a:path w="21600" h="32270" fill="none" extrusionOk="0">
                  <a:moveTo>
                    <a:pt x="14246" y="-1"/>
                  </a:moveTo>
                  <a:cubicBezTo>
                    <a:pt x="18920" y="4101"/>
                    <a:pt x="21600" y="10017"/>
                    <a:pt x="21600" y="16236"/>
                  </a:cubicBezTo>
                  <a:cubicBezTo>
                    <a:pt x="21600" y="22348"/>
                    <a:pt x="19010" y="28174"/>
                    <a:pt x="14473" y="32270"/>
                  </a:cubicBezTo>
                </a:path>
                <a:path w="21600" h="32270" stroke="0" extrusionOk="0">
                  <a:moveTo>
                    <a:pt x="14246" y="-1"/>
                  </a:moveTo>
                  <a:cubicBezTo>
                    <a:pt x="18920" y="4101"/>
                    <a:pt x="21600" y="10017"/>
                    <a:pt x="21600" y="16236"/>
                  </a:cubicBezTo>
                  <a:cubicBezTo>
                    <a:pt x="21600" y="22348"/>
                    <a:pt x="19010" y="28174"/>
                    <a:pt x="14473" y="32270"/>
                  </a:cubicBezTo>
                  <a:lnTo>
                    <a:pt x="0" y="16236"/>
                  </a:lnTo>
                  <a:close/>
                </a:path>
              </a:pathLst>
            </a:custGeom>
            <a:solidFill>
              <a:schemeClr val="tx2"/>
            </a:solidFill>
            <a:ln w="9525">
              <a:solidFill>
                <a:schemeClr val="tx2"/>
              </a:solidFill>
              <a:round/>
              <a:headEnd/>
              <a:tailEnd/>
            </a:ln>
          </p:spPr>
          <p:txBody>
            <a:bodyPr wrap="none" anchor="ctr"/>
            <a:lstStyle/>
            <a:p>
              <a:endParaRPr lang="en-US"/>
            </a:p>
          </p:txBody>
        </p:sp>
      </p:grpSp>
      <p:sp>
        <p:nvSpPr>
          <p:cNvPr id="25604" name="Rectangle 2"/>
          <p:cNvSpPr>
            <a:spLocks noGrp="1" noChangeArrowheads="1"/>
          </p:cNvSpPr>
          <p:nvPr>
            <p:ph type="title"/>
          </p:nvPr>
        </p:nvSpPr>
        <p:spPr>
          <a:xfrm>
            <a:off x="685800" y="38100"/>
            <a:ext cx="7772400" cy="1143000"/>
          </a:xfrm>
        </p:spPr>
        <p:txBody>
          <a:bodyPr/>
          <a:lstStyle/>
          <a:p>
            <a:r>
              <a:rPr lang="en-US" smtClean="0">
                <a:latin typeface="Arial Rounded MT Bold" pitchFamily="34" charset="0"/>
              </a:rPr>
              <a:t>Multiple Lenses</a:t>
            </a:r>
          </a:p>
        </p:txBody>
      </p:sp>
      <p:sp>
        <p:nvSpPr>
          <p:cNvPr id="25605" name="Line 3"/>
          <p:cNvSpPr>
            <a:spLocks noChangeShapeType="1"/>
          </p:cNvSpPr>
          <p:nvPr/>
        </p:nvSpPr>
        <p:spPr bwMode="auto">
          <a:xfrm>
            <a:off x="685800" y="2935288"/>
            <a:ext cx="7772400" cy="0"/>
          </a:xfrm>
          <a:prstGeom prst="line">
            <a:avLst/>
          </a:prstGeom>
          <a:noFill/>
          <a:ln w="9525">
            <a:solidFill>
              <a:schemeClr val="tx1"/>
            </a:solidFill>
            <a:round/>
            <a:headEnd/>
            <a:tailEnd/>
          </a:ln>
        </p:spPr>
        <p:txBody>
          <a:bodyPr/>
          <a:lstStyle/>
          <a:p>
            <a:endParaRPr lang="en-US"/>
          </a:p>
        </p:txBody>
      </p:sp>
      <p:sp>
        <p:nvSpPr>
          <p:cNvPr id="25606" name="Oval 5"/>
          <p:cNvSpPr>
            <a:spLocks noChangeArrowheads="1"/>
          </p:cNvSpPr>
          <p:nvPr/>
        </p:nvSpPr>
        <p:spPr bwMode="auto">
          <a:xfrm>
            <a:off x="1776413" y="2895600"/>
            <a:ext cx="96837" cy="96838"/>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154630" name="Text Box 6"/>
          <p:cNvSpPr txBox="1">
            <a:spLocks noChangeArrowheads="1"/>
          </p:cNvSpPr>
          <p:nvPr/>
        </p:nvSpPr>
        <p:spPr bwMode="auto">
          <a:xfrm>
            <a:off x="685800" y="1104900"/>
            <a:ext cx="7889875" cy="519113"/>
          </a:xfrm>
          <a:prstGeom prst="rect">
            <a:avLst/>
          </a:prstGeom>
          <a:noFill/>
          <a:ln w="9525">
            <a:noFill/>
            <a:miter lim="800000"/>
            <a:headEnd/>
            <a:tailEnd/>
          </a:ln>
        </p:spPr>
        <p:txBody>
          <a:bodyPr>
            <a:spAutoFit/>
          </a:bodyPr>
          <a:lstStyle/>
          <a:p>
            <a:pPr>
              <a:spcBef>
                <a:spcPct val="50000"/>
              </a:spcBef>
            </a:pPr>
            <a:r>
              <a:rPr lang="en-US" sz="2800">
                <a:solidFill>
                  <a:srgbClr val="FF00FF"/>
                </a:solidFill>
                <a:latin typeface="Calibri" pitchFamily="34" charset="0"/>
              </a:rPr>
              <a:t>Image</a:t>
            </a:r>
            <a:r>
              <a:rPr lang="en-US" sz="2800">
                <a:solidFill>
                  <a:schemeClr val="accent2"/>
                </a:solidFill>
                <a:latin typeface="Calibri" pitchFamily="34" charset="0"/>
              </a:rPr>
              <a:t> from lens 1 becomes </a:t>
            </a:r>
            <a:r>
              <a:rPr lang="en-US" sz="2800">
                <a:solidFill>
                  <a:srgbClr val="FF00FF"/>
                </a:solidFill>
                <a:latin typeface="Calibri" pitchFamily="34" charset="0"/>
              </a:rPr>
              <a:t>object</a:t>
            </a:r>
            <a:r>
              <a:rPr lang="en-US" sz="2800">
                <a:solidFill>
                  <a:schemeClr val="accent2"/>
                </a:solidFill>
                <a:latin typeface="Calibri" pitchFamily="34" charset="0"/>
              </a:rPr>
              <a:t> for lens 2</a:t>
            </a:r>
          </a:p>
        </p:txBody>
      </p:sp>
      <p:sp>
        <p:nvSpPr>
          <p:cNvPr id="25608" name="Oval 7"/>
          <p:cNvSpPr>
            <a:spLocks noChangeArrowheads="1"/>
          </p:cNvSpPr>
          <p:nvPr/>
        </p:nvSpPr>
        <p:spPr bwMode="auto">
          <a:xfrm>
            <a:off x="3616325" y="2895600"/>
            <a:ext cx="96838" cy="96838"/>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25609" name="Text Box 8"/>
          <p:cNvSpPr txBox="1">
            <a:spLocks noChangeArrowheads="1"/>
          </p:cNvSpPr>
          <p:nvPr/>
        </p:nvSpPr>
        <p:spPr bwMode="auto">
          <a:xfrm>
            <a:off x="2705100" y="1752600"/>
            <a:ext cx="401638" cy="457200"/>
          </a:xfrm>
          <a:prstGeom prst="rect">
            <a:avLst/>
          </a:prstGeom>
          <a:noFill/>
          <a:ln w="9525">
            <a:noFill/>
            <a:miter lim="800000"/>
            <a:headEnd/>
            <a:tailEnd/>
          </a:ln>
        </p:spPr>
        <p:txBody>
          <a:bodyPr>
            <a:spAutoFit/>
          </a:bodyPr>
          <a:lstStyle/>
          <a:p>
            <a:pPr>
              <a:spcBef>
                <a:spcPct val="50000"/>
              </a:spcBef>
            </a:pPr>
            <a:r>
              <a:rPr lang="en-US">
                <a:latin typeface="Calibri" pitchFamily="34" charset="0"/>
              </a:rPr>
              <a:t>1</a:t>
            </a:r>
          </a:p>
        </p:txBody>
      </p:sp>
      <p:sp>
        <p:nvSpPr>
          <p:cNvPr id="25610" name="Text Box 9"/>
          <p:cNvSpPr txBox="1">
            <a:spLocks noChangeArrowheads="1"/>
          </p:cNvSpPr>
          <p:nvPr/>
        </p:nvSpPr>
        <p:spPr bwMode="auto">
          <a:xfrm>
            <a:off x="3581400" y="2971800"/>
            <a:ext cx="557213" cy="457200"/>
          </a:xfrm>
          <a:prstGeom prst="rect">
            <a:avLst/>
          </a:prstGeom>
          <a:noFill/>
          <a:ln w="9525">
            <a:noFill/>
            <a:miter lim="800000"/>
            <a:headEnd/>
            <a:tailEnd/>
          </a:ln>
        </p:spPr>
        <p:txBody>
          <a:bodyPr>
            <a:spAutoFit/>
          </a:bodyPr>
          <a:lstStyle/>
          <a:p>
            <a:pPr>
              <a:spcBef>
                <a:spcPct val="50000"/>
              </a:spcBef>
            </a:pPr>
            <a:r>
              <a:rPr lang="en-US">
                <a:latin typeface="Calibri" pitchFamily="34" charset="0"/>
              </a:rPr>
              <a:t>f</a:t>
            </a:r>
            <a:r>
              <a:rPr lang="en-US" baseline="-25000">
                <a:latin typeface="Calibri" pitchFamily="34" charset="0"/>
              </a:rPr>
              <a:t>1</a:t>
            </a:r>
          </a:p>
        </p:txBody>
      </p:sp>
      <p:sp>
        <p:nvSpPr>
          <p:cNvPr id="154636" name="Line 12"/>
          <p:cNvSpPr>
            <a:spLocks noChangeShapeType="1"/>
          </p:cNvSpPr>
          <p:nvPr/>
        </p:nvSpPr>
        <p:spPr bwMode="auto">
          <a:xfrm>
            <a:off x="1371600" y="2438400"/>
            <a:ext cx="1371600" cy="1447800"/>
          </a:xfrm>
          <a:prstGeom prst="line">
            <a:avLst/>
          </a:prstGeom>
          <a:noFill/>
          <a:ln w="9525">
            <a:solidFill>
              <a:srgbClr val="FF00FF"/>
            </a:solidFill>
            <a:round/>
            <a:headEnd/>
            <a:tailEnd type="arrow" w="med" len="med"/>
          </a:ln>
        </p:spPr>
        <p:txBody>
          <a:bodyPr/>
          <a:lstStyle/>
          <a:p>
            <a:endParaRPr lang="en-US"/>
          </a:p>
        </p:txBody>
      </p:sp>
      <p:sp>
        <p:nvSpPr>
          <p:cNvPr id="25612" name="Oval 16"/>
          <p:cNvSpPr>
            <a:spLocks noChangeArrowheads="1"/>
          </p:cNvSpPr>
          <p:nvPr/>
        </p:nvSpPr>
        <p:spPr bwMode="auto">
          <a:xfrm>
            <a:off x="6799263" y="2886075"/>
            <a:ext cx="96837" cy="96838"/>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25613" name="Text Box 17"/>
          <p:cNvSpPr txBox="1">
            <a:spLocks noChangeArrowheads="1"/>
          </p:cNvSpPr>
          <p:nvPr/>
        </p:nvSpPr>
        <p:spPr bwMode="auto">
          <a:xfrm>
            <a:off x="6678613" y="2992438"/>
            <a:ext cx="557212" cy="457200"/>
          </a:xfrm>
          <a:prstGeom prst="rect">
            <a:avLst/>
          </a:prstGeom>
          <a:noFill/>
          <a:ln w="9525">
            <a:noFill/>
            <a:miter lim="800000"/>
            <a:headEnd/>
            <a:tailEnd/>
          </a:ln>
        </p:spPr>
        <p:txBody>
          <a:bodyPr>
            <a:spAutoFit/>
          </a:bodyPr>
          <a:lstStyle/>
          <a:p>
            <a:pPr>
              <a:spcBef>
                <a:spcPct val="50000"/>
              </a:spcBef>
            </a:pPr>
            <a:r>
              <a:rPr lang="en-US">
                <a:latin typeface="Calibri" pitchFamily="34" charset="0"/>
              </a:rPr>
              <a:t>f</a:t>
            </a:r>
            <a:r>
              <a:rPr lang="en-US" baseline="-25000">
                <a:latin typeface="Calibri" pitchFamily="34" charset="0"/>
              </a:rPr>
              <a:t>2</a:t>
            </a:r>
          </a:p>
        </p:txBody>
      </p:sp>
      <p:sp>
        <p:nvSpPr>
          <p:cNvPr id="154642" name="Line 18"/>
          <p:cNvSpPr>
            <a:spLocks noChangeShapeType="1"/>
          </p:cNvSpPr>
          <p:nvPr/>
        </p:nvSpPr>
        <p:spPr bwMode="auto">
          <a:xfrm>
            <a:off x="1406525" y="2425700"/>
            <a:ext cx="1333500" cy="0"/>
          </a:xfrm>
          <a:prstGeom prst="line">
            <a:avLst/>
          </a:prstGeom>
          <a:noFill/>
          <a:ln w="9525">
            <a:solidFill>
              <a:srgbClr val="FF00FF"/>
            </a:solidFill>
            <a:round/>
            <a:headEnd/>
            <a:tailEnd type="arrow" w="med" len="med"/>
          </a:ln>
        </p:spPr>
        <p:txBody>
          <a:bodyPr/>
          <a:lstStyle/>
          <a:p>
            <a:endParaRPr lang="en-US"/>
          </a:p>
        </p:txBody>
      </p:sp>
      <p:sp>
        <p:nvSpPr>
          <p:cNvPr id="25615" name="Text Box 20"/>
          <p:cNvSpPr txBox="1">
            <a:spLocks noChangeArrowheads="1"/>
          </p:cNvSpPr>
          <p:nvPr/>
        </p:nvSpPr>
        <p:spPr bwMode="auto">
          <a:xfrm>
            <a:off x="6397625" y="1752600"/>
            <a:ext cx="401638" cy="457200"/>
          </a:xfrm>
          <a:prstGeom prst="rect">
            <a:avLst/>
          </a:prstGeom>
          <a:noFill/>
          <a:ln w="9525">
            <a:noFill/>
            <a:miter lim="800000"/>
            <a:headEnd/>
            <a:tailEnd/>
          </a:ln>
        </p:spPr>
        <p:txBody>
          <a:bodyPr>
            <a:spAutoFit/>
          </a:bodyPr>
          <a:lstStyle/>
          <a:p>
            <a:pPr>
              <a:spcBef>
                <a:spcPct val="50000"/>
              </a:spcBef>
            </a:pPr>
            <a:r>
              <a:rPr lang="en-US">
                <a:latin typeface="Calibri" pitchFamily="34" charset="0"/>
              </a:rPr>
              <a:t>2</a:t>
            </a:r>
          </a:p>
        </p:txBody>
      </p:sp>
      <p:sp>
        <p:nvSpPr>
          <p:cNvPr id="25616" name="Text Box 24"/>
          <p:cNvSpPr txBox="1">
            <a:spLocks noChangeArrowheads="1"/>
          </p:cNvSpPr>
          <p:nvPr/>
        </p:nvSpPr>
        <p:spPr bwMode="auto">
          <a:xfrm>
            <a:off x="685800" y="4692650"/>
            <a:ext cx="7889875" cy="457200"/>
          </a:xfrm>
          <a:prstGeom prst="rect">
            <a:avLst/>
          </a:prstGeom>
          <a:noFill/>
          <a:ln w="9525">
            <a:noFill/>
            <a:miter lim="800000"/>
            <a:headEnd/>
            <a:tailEnd/>
          </a:ln>
        </p:spPr>
        <p:txBody>
          <a:bodyPr>
            <a:spAutoFit/>
          </a:bodyPr>
          <a:lstStyle/>
          <a:p>
            <a:pPr>
              <a:spcBef>
                <a:spcPct val="50000"/>
              </a:spcBef>
            </a:pPr>
            <a:endParaRPr lang="en-US">
              <a:latin typeface="Calibri" pitchFamily="34" charset="0"/>
            </a:endParaRPr>
          </a:p>
        </p:txBody>
      </p:sp>
      <p:sp>
        <p:nvSpPr>
          <p:cNvPr id="25617" name="Oval 25"/>
          <p:cNvSpPr>
            <a:spLocks noChangeArrowheads="1"/>
          </p:cNvSpPr>
          <p:nvPr/>
        </p:nvSpPr>
        <p:spPr bwMode="auto">
          <a:xfrm>
            <a:off x="5895975" y="2895600"/>
            <a:ext cx="96838" cy="96838"/>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grpSp>
        <p:nvGrpSpPr>
          <p:cNvPr id="25618" name="Group 48"/>
          <p:cNvGrpSpPr>
            <a:grpSpLocks/>
          </p:cNvGrpSpPr>
          <p:nvPr/>
        </p:nvGrpSpPr>
        <p:grpSpPr bwMode="auto">
          <a:xfrm>
            <a:off x="1330325" y="2438400"/>
            <a:ext cx="76200" cy="496888"/>
            <a:chOff x="1968" y="2448"/>
            <a:chExt cx="1200" cy="1200"/>
          </a:xfrm>
        </p:grpSpPr>
        <p:sp>
          <p:nvSpPr>
            <p:cNvPr id="25634" name="Rectangle 49"/>
            <p:cNvSpPr>
              <a:spLocks noChangeArrowheads="1"/>
            </p:cNvSpPr>
            <p:nvPr/>
          </p:nvSpPr>
          <p:spPr bwMode="auto">
            <a:xfrm>
              <a:off x="1968" y="2775"/>
              <a:ext cx="1161" cy="873"/>
            </a:xfrm>
            <a:prstGeom prst="rect">
              <a:avLst/>
            </a:prstGeom>
            <a:solidFill>
              <a:schemeClr val="hlink"/>
            </a:solidFill>
            <a:ln w="9525">
              <a:solidFill>
                <a:schemeClr val="hlink"/>
              </a:solidFill>
              <a:miter lim="800000"/>
              <a:headEnd/>
              <a:tailEnd/>
            </a:ln>
          </p:spPr>
          <p:txBody>
            <a:bodyPr wrap="none" anchor="ctr"/>
            <a:lstStyle/>
            <a:p>
              <a:endParaRPr lang="en-US">
                <a:latin typeface="Calibri" pitchFamily="34" charset="0"/>
              </a:endParaRPr>
            </a:p>
          </p:txBody>
        </p:sp>
        <p:sp>
          <p:nvSpPr>
            <p:cNvPr id="25635" name="Freeform 50"/>
            <p:cNvSpPr>
              <a:spLocks/>
            </p:cNvSpPr>
            <p:nvPr/>
          </p:nvSpPr>
          <p:spPr bwMode="auto">
            <a:xfrm>
              <a:off x="1968" y="2448"/>
              <a:ext cx="605" cy="327"/>
            </a:xfrm>
            <a:custGeom>
              <a:avLst/>
              <a:gdLst>
                <a:gd name="T0" fmla="*/ 256 w 256"/>
                <a:gd name="T1" fmla="*/ 0 h 816"/>
                <a:gd name="T2" fmla="*/ 160 w 256"/>
                <a:gd name="T3" fmla="*/ 288 h 816"/>
                <a:gd name="T4" fmla="*/ 16 w 256"/>
                <a:gd name="T5" fmla="*/ 480 h 816"/>
                <a:gd name="T6" fmla="*/ 64 w 256"/>
                <a:gd name="T7" fmla="*/ 720 h 816"/>
                <a:gd name="T8" fmla="*/ 256 w 256"/>
                <a:gd name="T9" fmla="*/ 816 h 816"/>
                <a:gd name="T10" fmla="*/ 0 60000 65536"/>
                <a:gd name="T11" fmla="*/ 0 60000 65536"/>
                <a:gd name="T12" fmla="*/ 0 60000 65536"/>
                <a:gd name="T13" fmla="*/ 0 60000 65536"/>
                <a:gd name="T14" fmla="*/ 0 60000 65536"/>
                <a:gd name="T15" fmla="*/ 0 w 256"/>
                <a:gd name="T16" fmla="*/ 0 h 816"/>
                <a:gd name="T17" fmla="*/ 256 w 256"/>
                <a:gd name="T18" fmla="*/ 816 h 816"/>
              </a:gdLst>
              <a:ahLst/>
              <a:cxnLst>
                <a:cxn ang="T10">
                  <a:pos x="T0" y="T1"/>
                </a:cxn>
                <a:cxn ang="T11">
                  <a:pos x="T2" y="T3"/>
                </a:cxn>
                <a:cxn ang="T12">
                  <a:pos x="T4" y="T5"/>
                </a:cxn>
                <a:cxn ang="T13">
                  <a:pos x="T6" y="T7"/>
                </a:cxn>
                <a:cxn ang="T14">
                  <a:pos x="T8" y="T9"/>
                </a:cxn>
              </a:cxnLst>
              <a:rect l="T15" t="T16" r="T17" b="T18"/>
              <a:pathLst>
                <a:path w="256" h="816">
                  <a:moveTo>
                    <a:pt x="256" y="0"/>
                  </a:moveTo>
                  <a:cubicBezTo>
                    <a:pt x="228" y="104"/>
                    <a:pt x="200" y="208"/>
                    <a:pt x="160" y="288"/>
                  </a:cubicBezTo>
                  <a:cubicBezTo>
                    <a:pt x="120" y="368"/>
                    <a:pt x="32" y="408"/>
                    <a:pt x="16" y="480"/>
                  </a:cubicBezTo>
                  <a:cubicBezTo>
                    <a:pt x="0" y="552"/>
                    <a:pt x="24" y="664"/>
                    <a:pt x="64" y="720"/>
                  </a:cubicBezTo>
                  <a:cubicBezTo>
                    <a:pt x="104" y="776"/>
                    <a:pt x="180" y="796"/>
                    <a:pt x="256" y="816"/>
                  </a:cubicBezTo>
                </a:path>
              </a:pathLst>
            </a:custGeom>
            <a:solidFill>
              <a:schemeClr val="tx1"/>
            </a:solidFill>
            <a:ln w="9525">
              <a:solidFill>
                <a:schemeClr val="tx1"/>
              </a:solidFill>
              <a:round/>
              <a:headEnd/>
              <a:tailEnd/>
            </a:ln>
          </p:spPr>
          <p:txBody>
            <a:bodyPr/>
            <a:lstStyle/>
            <a:p>
              <a:endParaRPr lang="en-US"/>
            </a:p>
          </p:txBody>
        </p:sp>
        <p:sp>
          <p:nvSpPr>
            <p:cNvPr id="25636" name="Freeform 51"/>
            <p:cNvSpPr>
              <a:spLocks/>
            </p:cNvSpPr>
            <p:nvPr/>
          </p:nvSpPr>
          <p:spPr bwMode="auto">
            <a:xfrm flipH="1">
              <a:off x="2544" y="2448"/>
              <a:ext cx="624" cy="327"/>
            </a:xfrm>
            <a:custGeom>
              <a:avLst/>
              <a:gdLst>
                <a:gd name="T0" fmla="*/ 256 w 256"/>
                <a:gd name="T1" fmla="*/ 0 h 816"/>
                <a:gd name="T2" fmla="*/ 160 w 256"/>
                <a:gd name="T3" fmla="*/ 288 h 816"/>
                <a:gd name="T4" fmla="*/ 16 w 256"/>
                <a:gd name="T5" fmla="*/ 480 h 816"/>
                <a:gd name="T6" fmla="*/ 64 w 256"/>
                <a:gd name="T7" fmla="*/ 720 h 816"/>
                <a:gd name="T8" fmla="*/ 256 w 256"/>
                <a:gd name="T9" fmla="*/ 816 h 816"/>
                <a:gd name="T10" fmla="*/ 0 60000 65536"/>
                <a:gd name="T11" fmla="*/ 0 60000 65536"/>
                <a:gd name="T12" fmla="*/ 0 60000 65536"/>
                <a:gd name="T13" fmla="*/ 0 60000 65536"/>
                <a:gd name="T14" fmla="*/ 0 60000 65536"/>
                <a:gd name="T15" fmla="*/ 0 w 256"/>
                <a:gd name="T16" fmla="*/ 0 h 816"/>
                <a:gd name="T17" fmla="*/ 256 w 256"/>
                <a:gd name="T18" fmla="*/ 816 h 816"/>
              </a:gdLst>
              <a:ahLst/>
              <a:cxnLst>
                <a:cxn ang="T10">
                  <a:pos x="T0" y="T1"/>
                </a:cxn>
                <a:cxn ang="T11">
                  <a:pos x="T2" y="T3"/>
                </a:cxn>
                <a:cxn ang="T12">
                  <a:pos x="T4" y="T5"/>
                </a:cxn>
                <a:cxn ang="T13">
                  <a:pos x="T6" y="T7"/>
                </a:cxn>
                <a:cxn ang="T14">
                  <a:pos x="T8" y="T9"/>
                </a:cxn>
              </a:cxnLst>
              <a:rect l="T15" t="T16" r="T17" b="T18"/>
              <a:pathLst>
                <a:path w="256" h="816">
                  <a:moveTo>
                    <a:pt x="256" y="0"/>
                  </a:moveTo>
                  <a:cubicBezTo>
                    <a:pt x="228" y="104"/>
                    <a:pt x="200" y="208"/>
                    <a:pt x="160" y="288"/>
                  </a:cubicBezTo>
                  <a:cubicBezTo>
                    <a:pt x="120" y="368"/>
                    <a:pt x="32" y="408"/>
                    <a:pt x="16" y="480"/>
                  </a:cubicBezTo>
                  <a:cubicBezTo>
                    <a:pt x="0" y="552"/>
                    <a:pt x="24" y="664"/>
                    <a:pt x="64" y="720"/>
                  </a:cubicBezTo>
                  <a:cubicBezTo>
                    <a:pt x="104" y="776"/>
                    <a:pt x="180" y="796"/>
                    <a:pt x="256" y="816"/>
                  </a:cubicBezTo>
                </a:path>
              </a:pathLst>
            </a:custGeom>
            <a:solidFill>
              <a:schemeClr val="tx1"/>
            </a:solidFill>
            <a:ln w="9525">
              <a:solidFill>
                <a:schemeClr val="tx1"/>
              </a:solidFill>
              <a:round/>
              <a:headEnd/>
              <a:tailEnd/>
            </a:ln>
          </p:spPr>
          <p:txBody>
            <a:bodyPr/>
            <a:lstStyle/>
            <a:p>
              <a:endParaRPr lang="en-US"/>
            </a:p>
          </p:txBody>
        </p:sp>
      </p:grpSp>
      <p:sp>
        <p:nvSpPr>
          <p:cNvPr id="25619" name="WordArt 70"/>
          <p:cNvSpPr>
            <a:spLocks noChangeArrowheads="1" noChangeShapeType="1"/>
          </p:cNvSpPr>
          <p:nvPr/>
        </p:nvSpPr>
        <p:spPr bwMode="auto">
          <a:xfrm>
            <a:off x="266700" y="1793875"/>
            <a:ext cx="838200" cy="914400"/>
          </a:xfrm>
          <a:prstGeom prst="rect">
            <a:avLst/>
          </a:prstGeom>
        </p:spPr>
        <p:txBody>
          <a:bodyPr wrap="none" fromWordArt="1">
            <a:prstTxWarp prst="textSlantUp">
              <a:avLst>
                <a:gd name="adj" fmla="val 32056"/>
              </a:avLst>
            </a:prstTxWarp>
          </a:bodyPr>
          <a:lstStyle/>
          <a:p>
            <a:r>
              <a:rPr lang="en-US" sz="3600" kern="1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outerShdw>
                </a:effectLst>
                <a:latin typeface="Impact"/>
              </a:rPr>
              <a:t>Example</a:t>
            </a:r>
          </a:p>
        </p:txBody>
      </p:sp>
      <p:cxnSp>
        <p:nvCxnSpPr>
          <p:cNvPr id="29" name="Straight Arrow Connector 28"/>
          <p:cNvCxnSpPr>
            <a:stCxn id="154642" idx="1"/>
          </p:cNvCxnSpPr>
          <p:nvPr/>
        </p:nvCxnSpPr>
        <p:spPr>
          <a:xfrm rot="16200000" flipH="1">
            <a:off x="3344863" y="1820862"/>
            <a:ext cx="1841500" cy="3051175"/>
          </a:xfrm>
          <a:prstGeom prst="straightConnector1">
            <a:avLst/>
          </a:prstGeom>
          <a:ln>
            <a:solidFill>
              <a:srgbClr val="FF3399"/>
            </a:solidFill>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a:stCxn id="154636" idx="1"/>
          </p:cNvCxnSpPr>
          <p:nvPr/>
        </p:nvCxnSpPr>
        <p:spPr>
          <a:xfrm rot="5400000" flipH="1" flipV="1">
            <a:off x="4191000" y="2438401"/>
            <a:ext cx="3175" cy="2895600"/>
          </a:xfrm>
          <a:prstGeom prst="straightConnector1">
            <a:avLst/>
          </a:prstGeom>
          <a:ln>
            <a:solidFill>
              <a:srgbClr val="FF3399"/>
            </a:solidFill>
            <a:tailEnd type="arrow"/>
          </a:ln>
        </p:spPr>
        <p:style>
          <a:lnRef idx="1">
            <a:schemeClr val="accent1"/>
          </a:lnRef>
          <a:fillRef idx="0">
            <a:schemeClr val="accent1"/>
          </a:fillRef>
          <a:effectRef idx="0">
            <a:schemeClr val="accent1"/>
          </a:effectRef>
          <a:fontRef idx="minor">
            <a:schemeClr val="tx1"/>
          </a:fontRef>
        </p:style>
      </p:cxnSp>
      <p:grpSp>
        <p:nvGrpSpPr>
          <p:cNvPr id="5" name="Group 58"/>
          <p:cNvGrpSpPr>
            <a:grpSpLocks/>
          </p:cNvGrpSpPr>
          <p:nvPr/>
        </p:nvGrpSpPr>
        <p:grpSpPr bwMode="auto">
          <a:xfrm flipV="1">
            <a:off x="5181600" y="2971800"/>
            <a:ext cx="76200" cy="950913"/>
            <a:chOff x="790" y="2246"/>
            <a:chExt cx="48" cy="353"/>
          </a:xfrm>
        </p:grpSpPr>
        <p:sp>
          <p:nvSpPr>
            <p:cNvPr id="25631" name="Rectangle 59"/>
            <p:cNvSpPr>
              <a:spLocks noChangeArrowheads="1"/>
            </p:cNvSpPr>
            <p:nvPr/>
          </p:nvSpPr>
          <p:spPr bwMode="auto">
            <a:xfrm>
              <a:off x="790" y="2342"/>
              <a:ext cx="46" cy="257"/>
            </a:xfrm>
            <a:prstGeom prst="rect">
              <a:avLst/>
            </a:prstGeom>
            <a:solidFill>
              <a:srgbClr val="FF00FF"/>
            </a:solidFill>
            <a:ln w="9525">
              <a:solidFill>
                <a:srgbClr val="FF00FF"/>
              </a:solidFill>
              <a:miter lim="800000"/>
              <a:headEnd/>
              <a:tailEnd/>
            </a:ln>
          </p:spPr>
          <p:txBody>
            <a:bodyPr wrap="none" anchor="ctr"/>
            <a:lstStyle/>
            <a:p>
              <a:endParaRPr lang="en-US">
                <a:latin typeface="Calibri" pitchFamily="34" charset="0"/>
              </a:endParaRPr>
            </a:p>
          </p:txBody>
        </p:sp>
        <p:sp>
          <p:nvSpPr>
            <p:cNvPr id="25632" name="Freeform 60"/>
            <p:cNvSpPr>
              <a:spLocks/>
            </p:cNvSpPr>
            <p:nvPr/>
          </p:nvSpPr>
          <p:spPr bwMode="auto">
            <a:xfrm>
              <a:off x="790" y="2246"/>
              <a:ext cx="24" cy="96"/>
            </a:xfrm>
            <a:custGeom>
              <a:avLst/>
              <a:gdLst>
                <a:gd name="T0" fmla="*/ 256 w 256"/>
                <a:gd name="T1" fmla="*/ 0 h 816"/>
                <a:gd name="T2" fmla="*/ 160 w 256"/>
                <a:gd name="T3" fmla="*/ 288 h 816"/>
                <a:gd name="T4" fmla="*/ 16 w 256"/>
                <a:gd name="T5" fmla="*/ 480 h 816"/>
                <a:gd name="T6" fmla="*/ 64 w 256"/>
                <a:gd name="T7" fmla="*/ 720 h 816"/>
                <a:gd name="T8" fmla="*/ 256 w 256"/>
                <a:gd name="T9" fmla="*/ 816 h 816"/>
                <a:gd name="T10" fmla="*/ 0 60000 65536"/>
                <a:gd name="T11" fmla="*/ 0 60000 65536"/>
                <a:gd name="T12" fmla="*/ 0 60000 65536"/>
                <a:gd name="T13" fmla="*/ 0 60000 65536"/>
                <a:gd name="T14" fmla="*/ 0 60000 65536"/>
                <a:gd name="T15" fmla="*/ 0 w 256"/>
                <a:gd name="T16" fmla="*/ 0 h 816"/>
                <a:gd name="T17" fmla="*/ 256 w 256"/>
                <a:gd name="T18" fmla="*/ 816 h 816"/>
              </a:gdLst>
              <a:ahLst/>
              <a:cxnLst>
                <a:cxn ang="T10">
                  <a:pos x="T0" y="T1"/>
                </a:cxn>
                <a:cxn ang="T11">
                  <a:pos x="T2" y="T3"/>
                </a:cxn>
                <a:cxn ang="T12">
                  <a:pos x="T4" y="T5"/>
                </a:cxn>
                <a:cxn ang="T13">
                  <a:pos x="T6" y="T7"/>
                </a:cxn>
                <a:cxn ang="T14">
                  <a:pos x="T8" y="T9"/>
                </a:cxn>
              </a:cxnLst>
              <a:rect l="T15" t="T16" r="T17" b="T18"/>
              <a:pathLst>
                <a:path w="256" h="816">
                  <a:moveTo>
                    <a:pt x="256" y="0"/>
                  </a:moveTo>
                  <a:cubicBezTo>
                    <a:pt x="228" y="104"/>
                    <a:pt x="200" y="208"/>
                    <a:pt x="160" y="288"/>
                  </a:cubicBezTo>
                  <a:cubicBezTo>
                    <a:pt x="120" y="368"/>
                    <a:pt x="32" y="408"/>
                    <a:pt x="16" y="480"/>
                  </a:cubicBezTo>
                  <a:cubicBezTo>
                    <a:pt x="0" y="552"/>
                    <a:pt x="24" y="664"/>
                    <a:pt x="64" y="720"/>
                  </a:cubicBezTo>
                  <a:cubicBezTo>
                    <a:pt x="104" y="776"/>
                    <a:pt x="180" y="796"/>
                    <a:pt x="256" y="816"/>
                  </a:cubicBezTo>
                </a:path>
              </a:pathLst>
            </a:custGeom>
            <a:solidFill>
              <a:schemeClr val="tx1"/>
            </a:solidFill>
            <a:ln w="9525">
              <a:solidFill>
                <a:schemeClr val="tx1"/>
              </a:solidFill>
              <a:round/>
              <a:headEnd/>
              <a:tailEnd/>
            </a:ln>
          </p:spPr>
          <p:txBody>
            <a:bodyPr/>
            <a:lstStyle/>
            <a:p>
              <a:endParaRPr lang="en-US"/>
            </a:p>
          </p:txBody>
        </p:sp>
        <p:sp>
          <p:nvSpPr>
            <p:cNvPr id="25633" name="Freeform 61"/>
            <p:cNvSpPr>
              <a:spLocks/>
            </p:cNvSpPr>
            <p:nvPr/>
          </p:nvSpPr>
          <p:spPr bwMode="auto">
            <a:xfrm flipH="1">
              <a:off x="813" y="2246"/>
              <a:ext cx="25" cy="96"/>
            </a:xfrm>
            <a:custGeom>
              <a:avLst/>
              <a:gdLst>
                <a:gd name="T0" fmla="*/ 256 w 256"/>
                <a:gd name="T1" fmla="*/ 0 h 816"/>
                <a:gd name="T2" fmla="*/ 160 w 256"/>
                <a:gd name="T3" fmla="*/ 288 h 816"/>
                <a:gd name="T4" fmla="*/ 16 w 256"/>
                <a:gd name="T5" fmla="*/ 480 h 816"/>
                <a:gd name="T6" fmla="*/ 64 w 256"/>
                <a:gd name="T7" fmla="*/ 720 h 816"/>
                <a:gd name="T8" fmla="*/ 256 w 256"/>
                <a:gd name="T9" fmla="*/ 816 h 816"/>
                <a:gd name="T10" fmla="*/ 0 60000 65536"/>
                <a:gd name="T11" fmla="*/ 0 60000 65536"/>
                <a:gd name="T12" fmla="*/ 0 60000 65536"/>
                <a:gd name="T13" fmla="*/ 0 60000 65536"/>
                <a:gd name="T14" fmla="*/ 0 60000 65536"/>
                <a:gd name="T15" fmla="*/ 0 w 256"/>
                <a:gd name="T16" fmla="*/ 0 h 816"/>
                <a:gd name="T17" fmla="*/ 256 w 256"/>
                <a:gd name="T18" fmla="*/ 816 h 816"/>
              </a:gdLst>
              <a:ahLst/>
              <a:cxnLst>
                <a:cxn ang="T10">
                  <a:pos x="T0" y="T1"/>
                </a:cxn>
                <a:cxn ang="T11">
                  <a:pos x="T2" y="T3"/>
                </a:cxn>
                <a:cxn ang="T12">
                  <a:pos x="T4" y="T5"/>
                </a:cxn>
                <a:cxn ang="T13">
                  <a:pos x="T6" y="T7"/>
                </a:cxn>
                <a:cxn ang="T14">
                  <a:pos x="T8" y="T9"/>
                </a:cxn>
              </a:cxnLst>
              <a:rect l="T15" t="T16" r="T17" b="T18"/>
              <a:pathLst>
                <a:path w="256" h="816">
                  <a:moveTo>
                    <a:pt x="256" y="0"/>
                  </a:moveTo>
                  <a:cubicBezTo>
                    <a:pt x="228" y="104"/>
                    <a:pt x="200" y="208"/>
                    <a:pt x="160" y="288"/>
                  </a:cubicBezTo>
                  <a:cubicBezTo>
                    <a:pt x="120" y="368"/>
                    <a:pt x="32" y="408"/>
                    <a:pt x="16" y="480"/>
                  </a:cubicBezTo>
                  <a:cubicBezTo>
                    <a:pt x="0" y="552"/>
                    <a:pt x="24" y="664"/>
                    <a:pt x="64" y="720"/>
                  </a:cubicBezTo>
                  <a:cubicBezTo>
                    <a:pt x="104" y="776"/>
                    <a:pt x="180" y="796"/>
                    <a:pt x="256" y="816"/>
                  </a:cubicBezTo>
                </a:path>
              </a:pathLst>
            </a:custGeom>
            <a:solidFill>
              <a:schemeClr val="tx1"/>
            </a:solidFill>
            <a:ln w="9525">
              <a:solidFill>
                <a:schemeClr val="tx1"/>
              </a:solidFill>
              <a:round/>
              <a:headEnd/>
              <a:tailEnd/>
            </a:ln>
          </p:spPr>
          <p:txBody>
            <a:bodyPr/>
            <a:lstStyle/>
            <a:p>
              <a:endParaRPr lang="en-US"/>
            </a:p>
          </p:txBody>
        </p:sp>
      </p:grpSp>
      <p:cxnSp>
        <p:nvCxnSpPr>
          <p:cNvPr id="39" name="Straight Arrow Connector 38"/>
          <p:cNvCxnSpPr/>
          <p:nvPr/>
        </p:nvCxnSpPr>
        <p:spPr>
          <a:xfrm rot="5400000" flipH="1" flipV="1">
            <a:off x="4953000" y="2514600"/>
            <a:ext cx="1676400" cy="1219200"/>
          </a:xfrm>
          <a:prstGeom prst="straightConnector1">
            <a:avLst/>
          </a:prstGeom>
          <a:ln>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rot="10800000" flipH="1">
            <a:off x="5273675" y="3886200"/>
            <a:ext cx="1143000" cy="34925"/>
          </a:xfrm>
          <a:prstGeom prst="straightConnector1">
            <a:avLst/>
          </a:prstGeom>
          <a:ln>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a:off x="6400800" y="2286000"/>
            <a:ext cx="1752600" cy="1588"/>
          </a:xfrm>
          <a:prstGeom prst="straightConnector1">
            <a:avLst/>
          </a:prstGeom>
          <a:ln>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rot="5400000" flipH="1" flipV="1">
            <a:off x="5867400" y="2438400"/>
            <a:ext cx="1981200" cy="914400"/>
          </a:xfrm>
          <a:prstGeom prst="straightConnector1">
            <a:avLst/>
          </a:prstGeom>
          <a:ln>
            <a:solidFill>
              <a:srgbClr val="00B0F0"/>
            </a:solidFill>
            <a:tailEnd type="arrow"/>
          </a:ln>
        </p:spPr>
        <p:style>
          <a:lnRef idx="1">
            <a:schemeClr val="accent1"/>
          </a:lnRef>
          <a:fillRef idx="0">
            <a:schemeClr val="accent1"/>
          </a:fillRef>
          <a:effectRef idx="0">
            <a:schemeClr val="accent1"/>
          </a:effectRef>
          <a:fontRef idx="minor">
            <a:schemeClr val="tx1"/>
          </a:fontRef>
        </p:style>
      </p:cxnSp>
      <p:grpSp>
        <p:nvGrpSpPr>
          <p:cNvPr id="6" name="Group 62"/>
          <p:cNvGrpSpPr>
            <a:grpSpLocks/>
          </p:cNvGrpSpPr>
          <p:nvPr/>
        </p:nvGrpSpPr>
        <p:grpSpPr bwMode="auto">
          <a:xfrm>
            <a:off x="7116763" y="2316163"/>
            <a:ext cx="73025" cy="623887"/>
            <a:chOff x="1283" y="2213"/>
            <a:chExt cx="48" cy="353"/>
          </a:xfrm>
        </p:grpSpPr>
        <p:sp>
          <p:nvSpPr>
            <p:cNvPr id="25628" name="Rectangle 63"/>
            <p:cNvSpPr>
              <a:spLocks noChangeArrowheads="1"/>
            </p:cNvSpPr>
            <p:nvPr/>
          </p:nvSpPr>
          <p:spPr bwMode="auto">
            <a:xfrm>
              <a:off x="1283" y="2309"/>
              <a:ext cx="46" cy="257"/>
            </a:xfrm>
            <a:prstGeom prst="rect">
              <a:avLst/>
            </a:prstGeom>
            <a:solidFill>
              <a:schemeClr val="accent2"/>
            </a:solidFill>
            <a:ln w="9525">
              <a:solidFill>
                <a:schemeClr val="accent2"/>
              </a:solidFill>
              <a:miter lim="800000"/>
              <a:headEnd/>
              <a:tailEnd/>
            </a:ln>
          </p:spPr>
          <p:txBody>
            <a:bodyPr wrap="none" anchor="ctr"/>
            <a:lstStyle/>
            <a:p>
              <a:endParaRPr lang="en-US">
                <a:latin typeface="Calibri" pitchFamily="34" charset="0"/>
              </a:endParaRPr>
            </a:p>
          </p:txBody>
        </p:sp>
        <p:sp>
          <p:nvSpPr>
            <p:cNvPr id="25629" name="Freeform 64"/>
            <p:cNvSpPr>
              <a:spLocks/>
            </p:cNvSpPr>
            <p:nvPr/>
          </p:nvSpPr>
          <p:spPr bwMode="auto">
            <a:xfrm>
              <a:off x="1283" y="2213"/>
              <a:ext cx="24" cy="96"/>
            </a:xfrm>
            <a:custGeom>
              <a:avLst/>
              <a:gdLst>
                <a:gd name="T0" fmla="*/ 256 w 256"/>
                <a:gd name="T1" fmla="*/ 0 h 816"/>
                <a:gd name="T2" fmla="*/ 160 w 256"/>
                <a:gd name="T3" fmla="*/ 288 h 816"/>
                <a:gd name="T4" fmla="*/ 16 w 256"/>
                <a:gd name="T5" fmla="*/ 480 h 816"/>
                <a:gd name="T6" fmla="*/ 64 w 256"/>
                <a:gd name="T7" fmla="*/ 720 h 816"/>
                <a:gd name="T8" fmla="*/ 256 w 256"/>
                <a:gd name="T9" fmla="*/ 816 h 816"/>
                <a:gd name="T10" fmla="*/ 0 60000 65536"/>
                <a:gd name="T11" fmla="*/ 0 60000 65536"/>
                <a:gd name="T12" fmla="*/ 0 60000 65536"/>
                <a:gd name="T13" fmla="*/ 0 60000 65536"/>
                <a:gd name="T14" fmla="*/ 0 60000 65536"/>
                <a:gd name="T15" fmla="*/ 0 w 256"/>
                <a:gd name="T16" fmla="*/ 0 h 816"/>
                <a:gd name="T17" fmla="*/ 256 w 256"/>
                <a:gd name="T18" fmla="*/ 816 h 816"/>
              </a:gdLst>
              <a:ahLst/>
              <a:cxnLst>
                <a:cxn ang="T10">
                  <a:pos x="T0" y="T1"/>
                </a:cxn>
                <a:cxn ang="T11">
                  <a:pos x="T2" y="T3"/>
                </a:cxn>
                <a:cxn ang="T12">
                  <a:pos x="T4" y="T5"/>
                </a:cxn>
                <a:cxn ang="T13">
                  <a:pos x="T6" y="T7"/>
                </a:cxn>
                <a:cxn ang="T14">
                  <a:pos x="T8" y="T9"/>
                </a:cxn>
              </a:cxnLst>
              <a:rect l="T15" t="T16" r="T17" b="T18"/>
              <a:pathLst>
                <a:path w="256" h="816">
                  <a:moveTo>
                    <a:pt x="256" y="0"/>
                  </a:moveTo>
                  <a:cubicBezTo>
                    <a:pt x="228" y="104"/>
                    <a:pt x="200" y="208"/>
                    <a:pt x="160" y="288"/>
                  </a:cubicBezTo>
                  <a:cubicBezTo>
                    <a:pt x="120" y="368"/>
                    <a:pt x="32" y="408"/>
                    <a:pt x="16" y="480"/>
                  </a:cubicBezTo>
                  <a:cubicBezTo>
                    <a:pt x="0" y="552"/>
                    <a:pt x="24" y="664"/>
                    <a:pt x="64" y="720"/>
                  </a:cubicBezTo>
                  <a:cubicBezTo>
                    <a:pt x="104" y="776"/>
                    <a:pt x="180" y="796"/>
                    <a:pt x="256" y="816"/>
                  </a:cubicBezTo>
                </a:path>
              </a:pathLst>
            </a:custGeom>
            <a:solidFill>
              <a:schemeClr val="tx1"/>
            </a:solidFill>
            <a:ln w="9525">
              <a:solidFill>
                <a:schemeClr val="tx1"/>
              </a:solidFill>
              <a:round/>
              <a:headEnd/>
              <a:tailEnd/>
            </a:ln>
          </p:spPr>
          <p:txBody>
            <a:bodyPr/>
            <a:lstStyle/>
            <a:p>
              <a:endParaRPr lang="en-US"/>
            </a:p>
          </p:txBody>
        </p:sp>
        <p:sp>
          <p:nvSpPr>
            <p:cNvPr id="25630" name="Freeform 65"/>
            <p:cNvSpPr>
              <a:spLocks/>
            </p:cNvSpPr>
            <p:nvPr/>
          </p:nvSpPr>
          <p:spPr bwMode="auto">
            <a:xfrm flipH="1">
              <a:off x="1306" y="2213"/>
              <a:ext cx="25" cy="96"/>
            </a:xfrm>
            <a:custGeom>
              <a:avLst/>
              <a:gdLst>
                <a:gd name="T0" fmla="*/ 256 w 256"/>
                <a:gd name="T1" fmla="*/ 0 h 816"/>
                <a:gd name="T2" fmla="*/ 160 w 256"/>
                <a:gd name="T3" fmla="*/ 288 h 816"/>
                <a:gd name="T4" fmla="*/ 16 w 256"/>
                <a:gd name="T5" fmla="*/ 480 h 816"/>
                <a:gd name="T6" fmla="*/ 64 w 256"/>
                <a:gd name="T7" fmla="*/ 720 h 816"/>
                <a:gd name="T8" fmla="*/ 256 w 256"/>
                <a:gd name="T9" fmla="*/ 816 h 816"/>
                <a:gd name="T10" fmla="*/ 0 60000 65536"/>
                <a:gd name="T11" fmla="*/ 0 60000 65536"/>
                <a:gd name="T12" fmla="*/ 0 60000 65536"/>
                <a:gd name="T13" fmla="*/ 0 60000 65536"/>
                <a:gd name="T14" fmla="*/ 0 60000 65536"/>
                <a:gd name="T15" fmla="*/ 0 w 256"/>
                <a:gd name="T16" fmla="*/ 0 h 816"/>
                <a:gd name="T17" fmla="*/ 256 w 256"/>
                <a:gd name="T18" fmla="*/ 816 h 816"/>
              </a:gdLst>
              <a:ahLst/>
              <a:cxnLst>
                <a:cxn ang="T10">
                  <a:pos x="T0" y="T1"/>
                </a:cxn>
                <a:cxn ang="T11">
                  <a:pos x="T2" y="T3"/>
                </a:cxn>
                <a:cxn ang="T12">
                  <a:pos x="T4" y="T5"/>
                </a:cxn>
                <a:cxn ang="T13">
                  <a:pos x="T6" y="T7"/>
                </a:cxn>
                <a:cxn ang="T14">
                  <a:pos x="T8" y="T9"/>
                </a:cxn>
              </a:cxnLst>
              <a:rect l="T15" t="T16" r="T17" b="T18"/>
              <a:pathLst>
                <a:path w="256" h="816">
                  <a:moveTo>
                    <a:pt x="256" y="0"/>
                  </a:moveTo>
                  <a:cubicBezTo>
                    <a:pt x="228" y="104"/>
                    <a:pt x="200" y="208"/>
                    <a:pt x="160" y="288"/>
                  </a:cubicBezTo>
                  <a:cubicBezTo>
                    <a:pt x="120" y="368"/>
                    <a:pt x="32" y="408"/>
                    <a:pt x="16" y="480"/>
                  </a:cubicBezTo>
                  <a:cubicBezTo>
                    <a:pt x="0" y="552"/>
                    <a:pt x="24" y="664"/>
                    <a:pt x="64" y="720"/>
                  </a:cubicBezTo>
                  <a:cubicBezTo>
                    <a:pt x="104" y="776"/>
                    <a:pt x="180" y="796"/>
                    <a:pt x="256" y="816"/>
                  </a:cubicBezTo>
                </a:path>
              </a:pathLst>
            </a:custGeom>
            <a:solidFill>
              <a:schemeClr val="tx1"/>
            </a:solidFill>
            <a:ln w="9525">
              <a:solidFill>
                <a:schemeClr val="tx1"/>
              </a:solidFill>
              <a:round/>
              <a:headEnd/>
              <a:tailEnd/>
            </a:ln>
          </p:spPr>
          <p:txBody>
            <a:bodyPr/>
            <a:lstStyle/>
            <a:p>
              <a:endParaRPr lang="en-US"/>
            </a:p>
          </p:txBody>
        </p:sp>
      </p:grpSp>
    </p:spTree>
    <p:custDataLst>
      <p:tags r:id="rId1"/>
    </p:custDataLst>
    <p:extLst>
      <p:ext uri="{BB962C8B-B14F-4D97-AF65-F5344CB8AC3E}">
        <p14:creationId xmlns:p14="http://schemas.microsoft.com/office/powerpoint/2010/main" val="1854695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54630"/>
                                        </p:tgtEl>
                                        <p:attrNameLst>
                                          <p:attrName>style.visibility</p:attrName>
                                        </p:attrNameLst>
                                      </p:cBhvr>
                                      <p:to>
                                        <p:strVal val="visible"/>
                                      </p:to>
                                    </p:set>
                                    <p:animEffect transition="in" filter="wipe(left)">
                                      <p:cBhvr>
                                        <p:cTn id="7" dur="500"/>
                                        <p:tgtEl>
                                          <p:spTgt spid="15463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54642"/>
                                        </p:tgtEl>
                                        <p:attrNameLst>
                                          <p:attrName>style.visibility</p:attrName>
                                        </p:attrNameLst>
                                      </p:cBhvr>
                                      <p:to>
                                        <p:strVal val="visible"/>
                                      </p:to>
                                    </p:set>
                                    <p:animEffect transition="in" filter="wipe(left)">
                                      <p:cBhvr>
                                        <p:cTn id="12" dur="500"/>
                                        <p:tgtEl>
                                          <p:spTgt spid="154642"/>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154636"/>
                                        </p:tgtEl>
                                        <p:attrNameLst>
                                          <p:attrName>style.visibility</p:attrName>
                                        </p:attrNameLst>
                                      </p:cBhvr>
                                      <p:to>
                                        <p:strVal val="visible"/>
                                      </p:to>
                                    </p:set>
                                    <p:animEffect transition="in" filter="wipe(left)">
                                      <p:cBhvr>
                                        <p:cTn id="16" dur="500"/>
                                        <p:tgtEl>
                                          <p:spTgt spid="154636"/>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fade">
                                      <p:cBhvr>
                                        <p:cTn id="21" dur="2000"/>
                                        <p:tgtEl>
                                          <p:spTgt spid="29"/>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3"/>
                                        </p:tgtEl>
                                        <p:attrNameLst>
                                          <p:attrName>style.visibility</p:attrName>
                                        </p:attrNameLst>
                                      </p:cBhvr>
                                      <p:to>
                                        <p:strVal val="visible"/>
                                      </p:to>
                                    </p:set>
                                    <p:animEffect transition="in" filter="fade">
                                      <p:cBhvr>
                                        <p:cTn id="26" dur="2000"/>
                                        <p:tgtEl>
                                          <p:spTgt spid="33"/>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fade">
                                      <p:cBhvr>
                                        <p:cTn id="31" dur="2000"/>
                                        <p:tgtEl>
                                          <p:spTgt spid="5"/>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fade">
                                      <p:cBhvr>
                                        <p:cTn id="36" dur="2000"/>
                                        <p:tgtEl>
                                          <p:spTgt spid="39"/>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43"/>
                                        </p:tgtEl>
                                        <p:attrNameLst>
                                          <p:attrName>style.visibility</p:attrName>
                                        </p:attrNameLst>
                                      </p:cBhvr>
                                      <p:to>
                                        <p:strVal val="visible"/>
                                      </p:to>
                                    </p:set>
                                    <p:animEffect transition="in" filter="fade">
                                      <p:cBhvr>
                                        <p:cTn id="41" dur="2000"/>
                                        <p:tgtEl>
                                          <p:spTgt spid="43"/>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41"/>
                                        </p:tgtEl>
                                        <p:attrNameLst>
                                          <p:attrName>style.visibility</p:attrName>
                                        </p:attrNameLst>
                                      </p:cBhvr>
                                      <p:to>
                                        <p:strVal val="visible"/>
                                      </p:to>
                                    </p:set>
                                    <p:animEffect transition="in" filter="fade">
                                      <p:cBhvr>
                                        <p:cTn id="46" dur="2000"/>
                                        <p:tgtEl>
                                          <p:spTgt spid="41"/>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46"/>
                                        </p:tgtEl>
                                        <p:attrNameLst>
                                          <p:attrName>style.visibility</p:attrName>
                                        </p:attrNameLst>
                                      </p:cBhvr>
                                      <p:to>
                                        <p:strVal val="visible"/>
                                      </p:to>
                                    </p:set>
                                    <p:animEffect transition="in" filter="fade">
                                      <p:cBhvr>
                                        <p:cTn id="51" dur="2000"/>
                                        <p:tgtEl>
                                          <p:spTgt spid="46"/>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nodeType="clickEffect">
                                  <p:stCondLst>
                                    <p:cond delay="0"/>
                                  </p:stCondLst>
                                  <p:childTnLst>
                                    <p:set>
                                      <p:cBhvr>
                                        <p:cTn id="55" dur="1" fill="hold">
                                          <p:stCondLst>
                                            <p:cond delay="0"/>
                                          </p:stCondLst>
                                        </p:cTn>
                                        <p:tgtEl>
                                          <p:spTgt spid="6"/>
                                        </p:tgtEl>
                                        <p:attrNameLst>
                                          <p:attrName>style.visibility</p:attrName>
                                        </p:attrNameLst>
                                      </p:cBhvr>
                                      <p:to>
                                        <p:strVal val="visible"/>
                                      </p:to>
                                    </p:set>
                                    <p:animEffect transition="in" filter="fade">
                                      <p:cBhvr>
                                        <p:cTn id="56"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4630" grpId="0" autoUpdateAnimBg="0"/>
      <p:bldP spid="154636" grpId="0" animBg="1"/>
      <p:bldP spid="154642"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00" name="Rectangle 2"/>
          <p:cNvSpPr>
            <a:spLocks noGrp="1" noChangeArrowheads="1"/>
          </p:cNvSpPr>
          <p:nvPr>
            <p:ph type="title"/>
          </p:nvPr>
        </p:nvSpPr>
        <p:spPr>
          <a:xfrm>
            <a:off x="381000" y="25400"/>
            <a:ext cx="8458200" cy="1143000"/>
          </a:xfrm>
        </p:spPr>
        <p:txBody>
          <a:bodyPr/>
          <a:lstStyle/>
          <a:p>
            <a:r>
              <a:rPr lang="en-US" smtClean="0">
                <a:latin typeface="Arial Rounded MT Bold" pitchFamily="34" charset="0"/>
              </a:rPr>
              <a:t>Multiple Lenses: Magnification</a:t>
            </a:r>
          </a:p>
        </p:txBody>
      </p:sp>
      <p:sp>
        <p:nvSpPr>
          <p:cNvPr id="8201" name="Line 3"/>
          <p:cNvSpPr>
            <a:spLocks noChangeShapeType="1"/>
          </p:cNvSpPr>
          <p:nvPr/>
        </p:nvSpPr>
        <p:spPr bwMode="auto">
          <a:xfrm>
            <a:off x="685800" y="2439988"/>
            <a:ext cx="8231188" cy="0"/>
          </a:xfrm>
          <a:prstGeom prst="line">
            <a:avLst/>
          </a:prstGeom>
          <a:noFill/>
          <a:ln w="9525">
            <a:solidFill>
              <a:schemeClr val="tx1"/>
            </a:solidFill>
            <a:round/>
            <a:headEnd/>
            <a:tailEnd/>
          </a:ln>
        </p:spPr>
        <p:txBody>
          <a:bodyPr/>
          <a:lstStyle/>
          <a:p>
            <a:endParaRPr lang="en-US"/>
          </a:p>
        </p:txBody>
      </p:sp>
      <p:sp>
        <p:nvSpPr>
          <p:cNvPr id="8202" name="Oval 5"/>
          <p:cNvSpPr>
            <a:spLocks noChangeArrowheads="1"/>
          </p:cNvSpPr>
          <p:nvPr/>
        </p:nvSpPr>
        <p:spPr bwMode="auto">
          <a:xfrm>
            <a:off x="1776413" y="2400300"/>
            <a:ext cx="96837" cy="96838"/>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8203" name="Oval 7"/>
          <p:cNvSpPr>
            <a:spLocks noChangeArrowheads="1"/>
          </p:cNvSpPr>
          <p:nvPr/>
        </p:nvSpPr>
        <p:spPr bwMode="auto">
          <a:xfrm>
            <a:off x="3616325" y="2400300"/>
            <a:ext cx="96838" cy="96838"/>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8204" name="Text Box 9"/>
          <p:cNvSpPr txBox="1">
            <a:spLocks noChangeArrowheads="1"/>
          </p:cNvSpPr>
          <p:nvPr/>
        </p:nvSpPr>
        <p:spPr bwMode="auto">
          <a:xfrm>
            <a:off x="3581400" y="2476500"/>
            <a:ext cx="557213" cy="457200"/>
          </a:xfrm>
          <a:prstGeom prst="rect">
            <a:avLst/>
          </a:prstGeom>
          <a:noFill/>
          <a:ln w="9525">
            <a:noFill/>
            <a:miter lim="800000"/>
            <a:headEnd/>
            <a:tailEnd/>
          </a:ln>
        </p:spPr>
        <p:txBody>
          <a:bodyPr>
            <a:spAutoFit/>
          </a:bodyPr>
          <a:lstStyle/>
          <a:p>
            <a:pPr>
              <a:spcBef>
                <a:spcPct val="50000"/>
              </a:spcBef>
            </a:pPr>
            <a:r>
              <a:rPr lang="en-US">
                <a:latin typeface="Calibri" pitchFamily="34" charset="0"/>
              </a:rPr>
              <a:t>f</a:t>
            </a:r>
            <a:r>
              <a:rPr lang="en-US" baseline="-25000">
                <a:latin typeface="Calibri" pitchFamily="34" charset="0"/>
              </a:rPr>
              <a:t>1</a:t>
            </a:r>
          </a:p>
        </p:txBody>
      </p:sp>
      <p:sp>
        <p:nvSpPr>
          <p:cNvPr id="8205" name="Oval 13"/>
          <p:cNvSpPr>
            <a:spLocks noChangeArrowheads="1"/>
          </p:cNvSpPr>
          <p:nvPr/>
        </p:nvSpPr>
        <p:spPr bwMode="auto">
          <a:xfrm>
            <a:off x="6799263" y="2390775"/>
            <a:ext cx="96837" cy="96838"/>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8206" name="Text Box 14"/>
          <p:cNvSpPr txBox="1">
            <a:spLocks noChangeArrowheads="1"/>
          </p:cNvSpPr>
          <p:nvPr/>
        </p:nvSpPr>
        <p:spPr bwMode="auto">
          <a:xfrm>
            <a:off x="6678613" y="2497138"/>
            <a:ext cx="557212" cy="457200"/>
          </a:xfrm>
          <a:prstGeom prst="rect">
            <a:avLst/>
          </a:prstGeom>
          <a:noFill/>
          <a:ln w="9525">
            <a:noFill/>
            <a:miter lim="800000"/>
            <a:headEnd/>
            <a:tailEnd/>
          </a:ln>
        </p:spPr>
        <p:txBody>
          <a:bodyPr>
            <a:spAutoFit/>
          </a:bodyPr>
          <a:lstStyle/>
          <a:p>
            <a:pPr>
              <a:spcBef>
                <a:spcPct val="50000"/>
              </a:spcBef>
            </a:pPr>
            <a:r>
              <a:rPr lang="en-US">
                <a:latin typeface="Calibri" pitchFamily="34" charset="0"/>
              </a:rPr>
              <a:t>f</a:t>
            </a:r>
            <a:r>
              <a:rPr lang="en-US" baseline="-25000">
                <a:latin typeface="Calibri" pitchFamily="34" charset="0"/>
              </a:rPr>
              <a:t>2</a:t>
            </a:r>
          </a:p>
        </p:txBody>
      </p:sp>
      <p:sp>
        <p:nvSpPr>
          <p:cNvPr id="8207" name="Text Box 17"/>
          <p:cNvSpPr txBox="1">
            <a:spLocks noChangeArrowheads="1"/>
          </p:cNvSpPr>
          <p:nvPr/>
        </p:nvSpPr>
        <p:spPr bwMode="auto">
          <a:xfrm>
            <a:off x="685800" y="4692650"/>
            <a:ext cx="7889875" cy="457200"/>
          </a:xfrm>
          <a:prstGeom prst="rect">
            <a:avLst/>
          </a:prstGeom>
          <a:noFill/>
          <a:ln w="9525">
            <a:noFill/>
            <a:miter lim="800000"/>
            <a:headEnd/>
            <a:tailEnd/>
          </a:ln>
        </p:spPr>
        <p:txBody>
          <a:bodyPr>
            <a:spAutoFit/>
          </a:bodyPr>
          <a:lstStyle/>
          <a:p>
            <a:pPr>
              <a:spcBef>
                <a:spcPct val="50000"/>
              </a:spcBef>
            </a:pPr>
            <a:endParaRPr lang="en-US">
              <a:latin typeface="Calibri" pitchFamily="34" charset="0"/>
            </a:endParaRPr>
          </a:p>
        </p:txBody>
      </p:sp>
      <p:sp>
        <p:nvSpPr>
          <p:cNvPr id="8208" name="Oval 18"/>
          <p:cNvSpPr>
            <a:spLocks noChangeArrowheads="1"/>
          </p:cNvSpPr>
          <p:nvPr/>
        </p:nvSpPr>
        <p:spPr bwMode="auto">
          <a:xfrm>
            <a:off x="5895975" y="2400300"/>
            <a:ext cx="96838" cy="96838"/>
          </a:xfrm>
          <a:prstGeom prst="ellipse">
            <a:avLst/>
          </a:prstGeom>
          <a:solidFill>
            <a:schemeClr val="tx1"/>
          </a:solidFill>
          <a:ln w="9525">
            <a:solidFill>
              <a:schemeClr val="tx1"/>
            </a:solidFill>
            <a:round/>
            <a:headEnd/>
            <a:tailEnd/>
          </a:ln>
        </p:spPr>
        <p:txBody>
          <a:bodyPr wrap="none" anchor="ctr"/>
          <a:lstStyle/>
          <a:p>
            <a:endParaRPr lang="en-US">
              <a:latin typeface="Calibri" pitchFamily="34" charset="0"/>
            </a:endParaRPr>
          </a:p>
        </p:txBody>
      </p:sp>
      <p:sp>
        <p:nvSpPr>
          <p:cNvPr id="8209" name="Line 23"/>
          <p:cNvSpPr>
            <a:spLocks noChangeShapeType="1"/>
          </p:cNvSpPr>
          <p:nvPr/>
        </p:nvSpPr>
        <p:spPr bwMode="auto">
          <a:xfrm>
            <a:off x="1373188" y="1790700"/>
            <a:ext cx="1366837" cy="0"/>
          </a:xfrm>
          <a:prstGeom prst="line">
            <a:avLst/>
          </a:prstGeom>
          <a:noFill/>
          <a:ln w="9525">
            <a:solidFill>
              <a:schemeClr val="tx1"/>
            </a:solidFill>
            <a:round/>
            <a:headEnd type="triangle" w="med" len="med"/>
            <a:tailEnd type="triangle" w="med" len="med"/>
          </a:ln>
        </p:spPr>
        <p:txBody>
          <a:bodyPr/>
          <a:lstStyle/>
          <a:p>
            <a:endParaRPr lang="en-US"/>
          </a:p>
        </p:txBody>
      </p:sp>
      <p:sp>
        <p:nvSpPr>
          <p:cNvPr id="8210" name="Text Box 24"/>
          <p:cNvSpPr txBox="1">
            <a:spLocks noChangeArrowheads="1"/>
          </p:cNvSpPr>
          <p:nvPr/>
        </p:nvSpPr>
        <p:spPr bwMode="auto">
          <a:xfrm>
            <a:off x="1306513" y="1333500"/>
            <a:ext cx="1503362" cy="396875"/>
          </a:xfrm>
          <a:prstGeom prst="rect">
            <a:avLst/>
          </a:prstGeom>
          <a:noFill/>
          <a:ln w="9525">
            <a:noFill/>
            <a:miter lim="800000"/>
            <a:headEnd/>
            <a:tailEnd/>
          </a:ln>
        </p:spPr>
        <p:txBody>
          <a:bodyPr>
            <a:spAutoFit/>
          </a:bodyPr>
          <a:lstStyle/>
          <a:p>
            <a:pPr>
              <a:spcBef>
                <a:spcPct val="50000"/>
              </a:spcBef>
            </a:pPr>
            <a:r>
              <a:rPr lang="en-US" sz="2000">
                <a:latin typeface="Calibri" pitchFamily="34" charset="0"/>
              </a:rPr>
              <a:t>d</a:t>
            </a:r>
            <a:r>
              <a:rPr lang="en-US" sz="2000" baseline="-25000">
                <a:latin typeface="Calibri" pitchFamily="34" charset="0"/>
              </a:rPr>
              <a:t>o</a:t>
            </a:r>
            <a:r>
              <a:rPr lang="en-US" sz="2000">
                <a:latin typeface="Calibri" pitchFamily="34" charset="0"/>
              </a:rPr>
              <a:t> = 15 cm</a:t>
            </a:r>
          </a:p>
        </p:txBody>
      </p:sp>
      <p:sp>
        <p:nvSpPr>
          <p:cNvPr id="8211" name="Text Box 25"/>
          <p:cNvSpPr txBox="1">
            <a:spLocks noChangeArrowheads="1"/>
          </p:cNvSpPr>
          <p:nvPr/>
        </p:nvSpPr>
        <p:spPr bwMode="auto">
          <a:xfrm>
            <a:off x="2740025" y="2813050"/>
            <a:ext cx="1503363" cy="396875"/>
          </a:xfrm>
          <a:prstGeom prst="rect">
            <a:avLst/>
          </a:prstGeom>
          <a:noFill/>
          <a:ln w="9525">
            <a:noFill/>
            <a:miter lim="800000"/>
            <a:headEnd/>
            <a:tailEnd/>
          </a:ln>
        </p:spPr>
        <p:txBody>
          <a:bodyPr>
            <a:spAutoFit/>
          </a:bodyPr>
          <a:lstStyle/>
          <a:p>
            <a:pPr>
              <a:spcBef>
                <a:spcPct val="50000"/>
              </a:spcBef>
            </a:pPr>
            <a:r>
              <a:rPr lang="en-US" sz="2000">
                <a:latin typeface="Calibri" pitchFamily="34" charset="0"/>
              </a:rPr>
              <a:t>f</a:t>
            </a:r>
            <a:r>
              <a:rPr lang="en-US" sz="2000" baseline="-25000">
                <a:latin typeface="Calibri" pitchFamily="34" charset="0"/>
              </a:rPr>
              <a:t>1</a:t>
            </a:r>
            <a:r>
              <a:rPr lang="en-US" sz="2000">
                <a:latin typeface="Calibri" pitchFamily="34" charset="0"/>
              </a:rPr>
              <a:t> = 10 cm</a:t>
            </a:r>
          </a:p>
        </p:txBody>
      </p:sp>
      <p:sp>
        <p:nvSpPr>
          <p:cNvPr id="8212" name="Line 26"/>
          <p:cNvSpPr>
            <a:spLocks noChangeShapeType="1"/>
          </p:cNvSpPr>
          <p:nvPr/>
        </p:nvSpPr>
        <p:spPr bwMode="auto">
          <a:xfrm>
            <a:off x="2740025" y="3208338"/>
            <a:ext cx="914400" cy="0"/>
          </a:xfrm>
          <a:prstGeom prst="line">
            <a:avLst/>
          </a:prstGeom>
          <a:noFill/>
          <a:ln w="9525">
            <a:solidFill>
              <a:schemeClr val="tx1"/>
            </a:solidFill>
            <a:round/>
            <a:headEnd type="triangle" w="med" len="med"/>
            <a:tailEnd type="triangle" w="med" len="med"/>
          </a:ln>
        </p:spPr>
        <p:txBody>
          <a:bodyPr/>
          <a:lstStyle/>
          <a:p>
            <a:endParaRPr lang="en-US"/>
          </a:p>
        </p:txBody>
      </p:sp>
      <p:sp>
        <p:nvSpPr>
          <p:cNvPr id="8213" name="Line 27"/>
          <p:cNvSpPr>
            <a:spLocks noChangeShapeType="1"/>
          </p:cNvSpPr>
          <p:nvPr/>
        </p:nvSpPr>
        <p:spPr bwMode="auto">
          <a:xfrm>
            <a:off x="2740025" y="3467100"/>
            <a:ext cx="2551113" cy="0"/>
          </a:xfrm>
          <a:prstGeom prst="line">
            <a:avLst/>
          </a:prstGeom>
          <a:noFill/>
          <a:ln w="9525">
            <a:solidFill>
              <a:schemeClr val="tx1"/>
            </a:solidFill>
            <a:round/>
            <a:headEnd type="triangle" w="med" len="med"/>
            <a:tailEnd type="triangle" w="med" len="med"/>
          </a:ln>
        </p:spPr>
        <p:txBody>
          <a:bodyPr/>
          <a:lstStyle/>
          <a:p>
            <a:endParaRPr lang="en-US"/>
          </a:p>
        </p:txBody>
      </p:sp>
      <p:sp>
        <p:nvSpPr>
          <p:cNvPr id="8214" name="Text Box 28"/>
          <p:cNvSpPr txBox="1">
            <a:spLocks noChangeArrowheads="1"/>
          </p:cNvSpPr>
          <p:nvPr/>
        </p:nvSpPr>
        <p:spPr bwMode="auto">
          <a:xfrm>
            <a:off x="3386138" y="3390900"/>
            <a:ext cx="1503362" cy="396875"/>
          </a:xfrm>
          <a:prstGeom prst="rect">
            <a:avLst/>
          </a:prstGeom>
          <a:noFill/>
          <a:ln w="9525">
            <a:noFill/>
            <a:miter lim="800000"/>
            <a:headEnd/>
            <a:tailEnd/>
          </a:ln>
        </p:spPr>
        <p:txBody>
          <a:bodyPr>
            <a:spAutoFit/>
          </a:bodyPr>
          <a:lstStyle/>
          <a:p>
            <a:pPr>
              <a:spcBef>
                <a:spcPct val="50000"/>
              </a:spcBef>
            </a:pPr>
            <a:r>
              <a:rPr lang="en-US" sz="2000">
                <a:latin typeface="Calibri" pitchFamily="34" charset="0"/>
              </a:rPr>
              <a:t>d</a:t>
            </a:r>
            <a:r>
              <a:rPr lang="en-US" sz="2000" baseline="-25000">
                <a:latin typeface="Calibri" pitchFamily="34" charset="0"/>
              </a:rPr>
              <a:t>i</a:t>
            </a:r>
            <a:r>
              <a:rPr lang="en-US" sz="2000">
                <a:latin typeface="Calibri" pitchFamily="34" charset="0"/>
              </a:rPr>
              <a:t> = 30 cm</a:t>
            </a:r>
          </a:p>
        </p:txBody>
      </p:sp>
      <p:sp>
        <p:nvSpPr>
          <p:cNvPr id="8215" name="Text Box 29"/>
          <p:cNvSpPr txBox="1">
            <a:spLocks noChangeArrowheads="1"/>
          </p:cNvSpPr>
          <p:nvPr/>
        </p:nvSpPr>
        <p:spPr bwMode="auto">
          <a:xfrm>
            <a:off x="6397625" y="3070225"/>
            <a:ext cx="1503363" cy="396875"/>
          </a:xfrm>
          <a:prstGeom prst="rect">
            <a:avLst/>
          </a:prstGeom>
          <a:noFill/>
          <a:ln w="9525">
            <a:noFill/>
            <a:miter lim="800000"/>
            <a:headEnd/>
            <a:tailEnd/>
          </a:ln>
        </p:spPr>
        <p:txBody>
          <a:bodyPr>
            <a:spAutoFit/>
          </a:bodyPr>
          <a:lstStyle/>
          <a:p>
            <a:pPr>
              <a:spcBef>
                <a:spcPct val="50000"/>
              </a:spcBef>
            </a:pPr>
            <a:r>
              <a:rPr lang="en-US" sz="2000">
                <a:latin typeface="Calibri" pitchFamily="34" charset="0"/>
              </a:rPr>
              <a:t>f</a:t>
            </a:r>
            <a:r>
              <a:rPr lang="en-US" sz="2000" baseline="-25000">
                <a:latin typeface="Calibri" pitchFamily="34" charset="0"/>
              </a:rPr>
              <a:t>2</a:t>
            </a:r>
            <a:r>
              <a:rPr lang="en-US" sz="2000">
                <a:latin typeface="Calibri" pitchFamily="34" charset="0"/>
              </a:rPr>
              <a:t> = 5 cm</a:t>
            </a:r>
          </a:p>
        </p:txBody>
      </p:sp>
      <p:sp>
        <p:nvSpPr>
          <p:cNvPr id="8216" name="Line 30"/>
          <p:cNvSpPr>
            <a:spLocks noChangeShapeType="1"/>
          </p:cNvSpPr>
          <p:nvPr/>
        </p:nvSpPr>
        <p:spPr bwMode="auto">
          <a:xfrm>
            <a:off x="6438900" y="3074988"/>
            <a:ext cx="409575" cy="0"/>
          </a:xfrm>
          <a:prstGeom prst="line">
            <a:avLst/>
          </a:prstGeom>
          <a:noFill/>
          <a:ln w="9525">
            <a:solidFill>
              <a:schemeClr val="tx1"/>
            </a:solidFill>
            <a:round/>
            <a:headEnd type="triangle" w="med" len="med"/>
            <a:tailEnd type="triangle" w="med" len="med"/>
          </a:ln>
        </p:spPr>
        <p:txBody>
          <a:bodyPr/>
          <a:lstStyle/>
          <a:p>
            <a:endParaRPr lang="en-US"/>
          </a:p>
        </p:txBody>
      </p:sp>
      <p:sp>
        <p:nvSpPr>
          <p:cNvPr id="8217" name="Line 31"/>
          <p:cNvSpPr>
            <a:spLocks noChangeShapeType="1"/>
          </p:cNvSpPr>
          <p:nvPr/>
        </p:nvSpPr>
        <p:spPr bwMode="auto">
          <a:xfrm>
            <a:off x="2740025" y="1790700"/>
            <a:ext cx="3667125" cy="0"/>
          </a:xfrm>
          <a:prstGeom prst="line">
            <a:avLst/>
          </a:prstGeom>
          <a:noFill/>
          <a:ln w="9525">
            <a:solidFill>
              <a:schemeClr val="tx1"/>
            </a:solidFill>
            <a:round/>
            <a:headEnd type="triangle" w="med" len="med"/>
            <a:tailEnd type="triangle" w="med" len="med"/>
          </a:ln>
        </p:spPr>
        <p:txBody>
          <a:bodyPr/>
          <a:lstStyle/>
          <a:p>
            <a:endParaRPr lang="en-US"/>
          </a:p>
        </p:txBody>
      </p:sp>
      <p:sp>
        <p:nvSpPr>
          <p:cNvPr id="8218" name="Text Box 32"/>
          <p:cNvSpPr txBox="1">
            <a:spLocks noChangeArrowheads="1"/>
          </p:cNvSpPr>
          <p:nvPr/>
        </p:nvSpPr>
        <p:spPr bwMode="auto">
          <a:xfrm>
            <a:off x="3716338" y="1409700"/>
            <a:ext cx="1503362" cy="396875"/>
          </a:xfrm>
          <a:prstGeom prst="rect">
            <a:avLst/>
          </a:prstGeom>
          <a:noFill/>
          <a:ln w="9525">
            <a:noFill/>
            <a:miter lim="800000"/>
            <a:headEnd/>
            <a:tailEnd/>
          </a:ln>
        </p:spPr>
        <p:txBody>
          <a:bodyPr>
            <a:spAutoFit/>
          </a:bodyPr>
          <a:lstStyle/>
          <a:p>
            <a:pPr>
              <a:spcBef>
                <a:spcPct val="50000"/>
              </a:spcBef>
            </a:pPr>
            <a:r>
              <a:rPr lang="en-US" sz="2000">
                <a:latin typeface="Calibri" pitchFamily="34" charset="0"/>
              </a:rPr>
              <a:t>L = 42 cm</a:t>
            </a:r>
          </a:p>
        </p:txBody>
      </p:sp>
      <p:sp>
        <p:nvSpPr>
          <p:cNvPr id="8219" name="Text Box 33"/>
          <p:cNvSpPr txBox="1">
            <a:spLocks noChangeArrowheads="1"/>
          </p:cNvSpPr>
          <p:nvPr/>
        </p:nvSpPr>
        <p:spPr bwMode="auto">
          <a:xfrm>
            <a:off x="5291138" y="3467100"/>
            <a:ext cx="1503362" cy="396875"/>
          </a:xfrm>
          <a:prstGeom prst="rect">
            <a:avLst/>
          </a:prstGeom>
          <a:noFill/>
          <a:ln w="9525">
            <a:noFill/>
            <a:miter lim="800000"/>
            <a:headEnd/>
            <a:tailEnd/>
          </a:ln>
        </p:spPr>
        <p:txBody>
          <a:bodyPr>
            <a:spAutoFit/>
          </a:bodyPr>
          <a:lstStyle/>
          <a:p>
            <a:pPr>
              <a:spcBef>
                <a:spcPct val="50000"/>
              </a:spcBef>
            </a:pPr>
            <a:r>
              <a:rPr lang="en-US" sz="2000">
                <a:latin typeface="Calibri" pitchFamily="34" charset="0"/>
              </a:rPr>
              <a:t>d</a:t>
            </a:r>
            <a:r>
              <a:rPr lang="en-US" sz="2000" baseline="-25000">
                <a:latin typeface="Calibri" pitchFamily="34" charset="0"/>
              </a:rPr>
              <a:t>o</a:t>
            </a:r>
            <a:r>
              <a:rPr lang="en-US" sz="2000">
                <a:latin typeface="Calibri" pitchFamily="34" charset="0"/>
              </a:rPr>
              <a:t>=12 cm</a:t>
            </a:r>
          </a:p>
        </p:txBody>
      </p:sp>
      <p:sp>
        <p:nvSpPr>
          <p:cNvPr id="8220" name="Line 34"/>
          <p:cNvSpPr>
            <a:spLocks noChangeShapeType="1"/>
          </p:cNvSpPr>
          <p:nvPr/>
        </p:nvSpPr>
        <p:spPr bwMode="auto">
          <a:xfrm>
            <a:off x="5311775" y="3467100"/>
            <a:ext cx="1085850" cy="0"/>
          </a:xfrm>
          <a:prstGeom prst="line">
            <a:avLst/>
          </a:prstGeom>
          <a:noFill/>
          <a:ln w="9525">
            <a:solidFill>
              <a:schemeClr val="tx1"/>
            </a:solidFill>
            <a:round/>
            <a:headEnd type="triangle" w="med" len="med"/>
            <a:tailEnd type="triangle" w="med" len="med"/>
          </a:ln>
        </p:spPr>
        <p:txBody>
          <a:bodyPr/>
          <a:lstStyle/>
          <a:p>
            <a:endParaRPr lang="en-US"/>
          </a:p>
        </p:txBody>
      </p:sp>
      <p:sp>
        <p:nvSpPr>
          <p:cNvPr id="8221" name="Line 35"/>
          <p:cNvSpPr>
            <a:spLocks noChangeShapeType="1"/>
          </p:cNvSpPr>
          <p:nvPr/>
        </p:nvSpPr>
        <p:spPr bwMode="auto">
          <a:xfrm>
            <a:off x="6397625" y="1787525"/>
            <a:ext cx="765175" cy="0"/>
          </a:xfrm>
          <a:prstGeom prst="line">
            <a:avLst/>
          </a:prstGeom>
          <a:noFill/>
          <a:ln w="9525">
            <a:solidFill>
              <a:schemeClr val="tx1"/>
            </a:solidFill>
            <a:round/>
            <a:headEnd type="triangle" w="med" len="med"/>
            <a:tailEnd type="triangle" w="med" len="med"/>
          </a:ln>
        </p:spPr>
        <p:txBody>
          <a:bodyPr/>
          <a:lstStyle/>
          <a:p>
            <a:endParaRPr lang="en-US"/>
          </a:p>
        </p:txBody>
      </p:sp>
      <p:sp>
        <p:nvSpPr>
          <p:cNvPr id="8222" name="Text Box 36"/>
          <p:cNvSpPr txBox="1">
            <a:spLocks noChangeArrowheads="1"/>
          </p:cNvSpPr>
          <p:nvPr/>
        </p:nvSpPr>
        <p:spPr bwMode="auto">
          <a:xfrm>
            <a:off x="6629400" y="1409700"/>
            <a:ext cx="1503363" cy="396875"/>
          </a:xfrm>
          <a:prstGeom prst="rect">
            <a:avLst/>
          </a:prstGeom>
          <a:noFill/>
          <a:ln w="9525">
            <a:noFill/>
            <a:miter lim="800000"/>
            <a:headEnd/>
            <a:tailEnd/>
          </a:ln>
        </p:spPr>
        <p:txBody>
          <a:bodyPr>
            <a:spAutoFit/>
          </a:bodyPr>
          <a:lstStyle/>
          <a:p>
            <a:pPr>
              <a:spcBef>
                <a:spcPct val="50000"/>
              </a:spcBef>
            </a:pPr>
            <a:r>
              <a:rPr lang="en-US" sz="2000">
                <a:latin typeface="Calibri" pitchFamily="34" charset="0"/>
              </a:rPr>
              <a:t>d</a:t>
            </a:r>
            <a:r>
              <a:rPr lang="en-US" sz="2000" baseline="-25000">
                <a:latin typeface="Calibri" pitchFamily="34" charset="0"/>
              </a:rPr>
              <a:t>i</a:t>
            </a:r>
            <a:r>
              <a:rPr lang="en-US" sz="2000">
                <a:latin typeface="Calibri" pitchFamily="34" charset="0"/>
              </a:rPr>
              <a:t> = 8.6 cm</a:t>
            </a:r>
          </a:p>
        </p:txBody>
      </p:sp>
      <p:graphicFrame>
        <p:nvGraphicFramePr>
          <p:cNvPr id="158757" name="Object 2"/>
          <p:cNvGraphicFramePr>
            <a:graphicFrameLocks noChangeAspect="1"/>
          </p:cNvGraphicFramePr>
          <p:nvPr/>
        </p:nvGraphicFramePr>
        <p:xfrm>
          <a:off x="889000" y="4605338"/>
          <a:ext cx="1303338" cy="904875"/>
        </p:xfrm>
        <a:graphic>
          <a:graphicData uri="http://schemas.openxmlformats.org/presentationml/2006/ole">
            <mc:AlternateContent xmlns:mc="http://schemas.openxmlformats.org/markup-compatibility/2006">
              <mc:Choice xmlns:v="urn:schemas-microsoft-com:vml" Requires="v">
                <p:oleObj spid="_x0000_s66658" name="Equation" r:id="rId5" imgW="622080" imgH="431640" progId="Equation.DSMT4">
                  <p:embed/>
                </p:oleObj>
              </mc:Choice>
              <mc:Fallback>
                <p:oleObj name="Equation" r:id="rId5" imgW="622080" imgH="43164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89000" y="4605338"/>
                        <a:ext cx="1303338" cy="904875"/>
                      </a:xfrm>
                      <a:prstGeom prst="rect">
                        <a:avLst/>
                      </a:prstGeom>
                      <a:solidFill>
                        <a:srgbClr val="FFFF99"/>
                      </a:solidFill>
                    </p:spPr>
                  </p:pic>
                </p:oleObj>
              </mc:Fallback>
            </mc:AlternateContent>
          </a:graphicData>
        </a:graphic>
      </p:graphicFrame>
      <p:graphicFrame>
        <p:nvGraphicFramePr>
          <p:cNvPr id="158758" name="Object 3"/>
          <p:cNvGraphicFramePr>
            <a:graphicFrameLocks noChangeAspect="1"/>
          </p:cNvGraphicFramePr>
          <p:nvPr/>
        </p:nvGraphicFramePr>
        <p:xfrm>
          <a:off x="723900" y="5638800"/>
          <a:ext cx="1743075" cy="793750"/>
        </p:xfrm>
        <a:graphic>
          <a:graphicData uri="http://schemas.openxmlformats.org/presentationml/2006/ole">
            <mc:AlternateContent xmlns:mc="http://schemas.openxmlformats.org/markup-compatibility/2006">
              <mc:Choice xmlns:v="urn:schemas-microsoft-com:vml" Requires="v">
                <p:oleObj spid="_x0000_s66659" name="Equation" r:id="rId7" imgW="863280" imgH="393480" progId="Equation.DSMT4">
                  <p:embed/>
                </p:oleObj>
              </mc:Choice>
              <mc:Fallback>
                <p:oleObj name="Equation" r:id="rId7" imgW="863280" imgH="39348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23900" y="5638800"/>
                        <a:ext cx="1743075" cy="793750"/>
                      </a:xfrm>
                      <a:prstGeom prst="rect">
                        <a:avLst/>
                      </a:prstGeom>
                      <a:solidFill>
                        <a:srgbClr val="FFFF99"/>
                      </a:solidFill>
                    </p:spPr>
                  </p:pic>
                </p:oleObj>
              </mc:Fallback>
            </mc:AlternateContent>
          </a:graphicData>
        </a:graphic>
      </p:graphicFrame>
      <p:graphicFrame>
        <p:nvGraphicFramePr>
          <p:cNvPr id="158759" name="Object 4"/>
          <p:cNvGraphicFramePr>
            <a:graphicFrameLocks noChangeAspect="1"/>
          </p:cNvGraphicFramePr>
          <p:nvPr/>
        </p:nvGraphicFramePr>
        <p:xfrm>
          <a:off x="4603750" y="5330825"/>
          <a:ext cx="2581275" cy="554038"/>
        </p:xfrm>
        <a:graphic>
          <a:graphicData uri="http://schemas.openxmlformats.org/presentationml/2006/ole">
            <mc:AlternateContent xmlns:mc="http://schemas.openxmlformats.org/markup-compatibility/2006">
              <mc:Choice xmlns:v="urn:schemas-microsoft-com:vml" Requires="v">
                <p:oleObj spid="_x0000_s66660" name="Equation" r:id="rId9" imgW="1066680" imgH="228600" progId="Equation.DSMT4">
                  <p:embed/>
                </p:oleObj>
              </mc:Choice>
              <mc:Fallback>
                <p:oleObj name="Equation" r:id="rId9" imgW="1066680" imgH="22860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603750" y="5330825"/>
                        <a:ext cx="2581275" cy="554038"/>
                      </a:xfrm>
                      <a:prstGeom prst="rect">
                        <a:avLst/>
                      </a:prstGeom>
                      <a:solidFill>
                        <a:srgbClr val="FFFF99"/>
                      </a:solidFill>
                    </p:spPr>
                  </p:pic>
                </p:oleObj>
              </mc:Fallback>
            </mc:AlternateContent>
          </a:graphicData>
        </a:graphic>
      </p:graphicFrame>
      <p:grpSp>
        <p:nvGrpSpPr>
          <p:cNvPr id="8223" name="Group 42"/>
          <p:cNvGrpSpPr>
            <a:grpSpLocks/>
          </p:cNvGrpSpPr>
          <p:nvPr/>
        </p:nvGrpSpPr>
        <p:grpSpPr bwMode="auto">
          <a:xfrm>
            <a:off x="1330325" y="1943100"/>
            <a:ext cx="76200" cy="496888"/>
            <a:chOff x="1968" y="2448"/>
            <a:chExt cx="1200" cy="1200"/>
          </a:xfrm>
        </p:grpSpPr>
        <p:sp>
          <p:nvSpPr>
            <p:cNvPr id="8244" name="Rectangle 43"/>
            <p:cNvSpPr>
              <a:spLocks noChangeArrowheads="1"/>
            </p:cNvSpPr>
            <p:nvPr/>
          </p:nvSpPr>
          <p:spPr bwMode="auto">
            <a:xfrm>
              <a:off x="1968" y="2775"/>
              <a:ext cx="1161" cy="873"/>
            </a:xfrm>
            <a:prstGeom prst="rect">
              <a:avLst/>
            </a:prstGeom>
            <a:solidFill>
              <a:schemeClr val="hlink"/>
            </a:solidFill>
            <a:ln w="9525">
              <a:solidFill>
                <a:schemeClr val="hlink"/>
              </a:solidFill>
              <a:miter lim="800000"/>
              <a:headEnd/>
              <a:tailEnd/>
            </a:ln>
          </p:spPr>
          <p:txBody>
            <a:bodyPr wrap="none" anchor="ctr"/>
            <a:lstStyle/>
            <a:p>
              <a:endParaRPr lang="en-US">
                <a:latin typeface="Calibri" pitchFamily="34" charset="0"/>
              </a:endParaRPr>
            </a:p>
          </p:txBody>
        </p:sp>
        <p:sp>
          <p:nvSpPr>
            <p:cNvPr id="8245" name="Freeform 44"/>
            <p:cNvSpPr>
              <a:spLocks/>
            </p:cNvSpPr>
            <p:nvPr/>
          </p:nvSpPr>
          <p:spPr bwMode="auto">
            <a:xfrm>
              <a:off x="1968" y="2448"/>
              <a:ext cx="605" cy="327"/>
            </a:xfrm>
            <a:custGeom>
              <a:avLst/>
              <a:gdLst>
                <a:gd name="T0" fmla="*/ 256 w 256"/>
                <a:gd name="T1" fmla="*/ 0 h 816"/>
                <a:gd name="T2" fmla="*/ 160 w 256"/>
                <a:gd name="T3" fmla="*/ 288 h 816"/>
                <a:gd name="T4" fmla="*/ 16 w 256"/>
                <a:gd name="T5" fmla="*/ 480 h 816"/>
                <a:gd name="T6" fmla="*/ 64 w 256"/>
                <a:gd name="T7" fmla="*/ 720 h 816"/>
                <a:gd name="T8" fmla="*/ 256 w 256"/>
                <a:gd name="T9" fmla="*/ 816 h 816"/>
                <a:gd name="T10" fmla="*/ 0 60000 65536"/>
                <a:gd name="T11" fmla="*/ 0 60000 65536"/>
                <a:gd name="T12" fmla="*/ 0 60000 65536"/>
                <a:gd name="T13" fmla="*/ 0 60000 65536"/>
                <a:gd name="T14" fmla="*/ 0 60000 65536"/>
                <a:gd name="T15" fmla="*/ 0 w 256"/>
                <a:gd name="T16" fmla="*/ 0 h 816"/>
                <a:gd name="T17" fmla="*/ 256 w 256"/>
                <a:gd name="T18" fmla="*/ 816 h 816"/>
              </a:gdLst>
              <a:ahLst/>
              <a:cxnLst>
                <a:cxn ang="T10">
                  <a:pos x="T0" y="T1"/>
                </a:cxn>
                <a:cxn ang="T11">
                  <a:pos x="T2" y="T3"/>
                </a:cxn>
                <a:cxn ang="T12">
                  <a:pos x="T4" y="T5"/>
                </a:cxn>
                <a:cxn ang="T13">
                  <a:pos x="T6" y="T7"/>
                </a:cxn>
                <a:cxn ang="T14">
                  <a:pos x="T8" y="T9"/>
                </a:cxn>
              </a:cxnLst>
              <a:rect l="T15" t="T16" r="T17" b="T18"/>
              <a:pathLst>
                <a:path w="256" h="816">
                  <a:moveTo>
                    <a:pt x="256" y="0"/>
                  </a:moveTo>
                  <a:cubicBezTo>
                    <a:pt x="228" y="104"/>
                    <a:pt x="200" y="208"/>
                    <a:pt x="160" y="288"/>
                  </a:cubicBezTo>
                  <a:cubicBezTo>
                    <a:pt x="120" y="368"/>
                    <a:pt x="32" y="408"/>
                    <a:pt x="16" y="480"/>
                  </a:cubicBezTo>
                  <a:cubicBezTo>
                    <a:pt x="0" y="552"/>
                    <a:pt x="24" y="664"/>
                    <a:pt x="64" y="720"/>
                  </a:cubicBezTo>
                  <a:cubicBezTo>
                    <a:pt x="104" y="776"/>
                    <a:pt x="180" y="796"/>
                    <a:pt x="256" y="816"/>
                  </a:cubicBezTo>
                </a:path>
              </a:pathLst>
            </a:custGeom>
            <a:solidFill>
              <a:schemeClr val="tx1"/>
            </a:solidFill>
            <a:ln w="9525">
              <a:solidFill>
                <a:schemeClr val="tx1"/>
              </a:solidFill>
              <a:round/>
              <a:headEnd/>
              <a:tailEnd/>
            </a:ln>
          </p:spPr>
          <p:txBody>
            <a:bodyPr/>
            <a:lstStyle/>
            <a:p>
              <a:endParaRPr lang="en-US"/>
            </a:p>
          </p:txBody>
        </p:sp>
        <p:sp>
          <p:nvSpPr>
            <p:cNvPr id="8246" name="Freeform 45"/>
            <p:cNvSpPr>
              <a:spLocks/>
            </p:cNvSpPr>
            <p:nvPr/>
          </p:nvSpPr>
          <p:spPr bwMode="auto">
            <a:xfrm flipH="1">
              <a:off x="2544" y="2448"/>
              <a:ext cx="624" cy="327"/>
            </a:xfrm>
            <a:custGeom>
              <a:avLst/>
              <a:gdLst>
                <a:gd name="T0" fmla="*/ 256 w 256"/>
                <a:gd name="T1" fmla="*/ 0 h 816"/>
                <a:gd name="T2" fmla="*/ 160 w 256"/>
                <a:gd name="T3" fmla="*/ 288 h 816"/>
                <a:gd name="T4" fmla="*/ 16 w 256"/>
                <a:gd name="T5" fmla="*/ 480 h 816"/>
                <a:gd name="T6" fmla="*/ 64 w 256"/>
                <a:gd name="T7" fmla="*/ 720 h 816"/>
                <a:gd name="T8" fmla="*/ 256 w 256"/>
                <a:gd name="T9" fmla="*/ 816 h 816"/>
                <a:gd name="T10" fmla="*/ 0 60000 65536"/>
                <a:gd name="T11" fmla="*/ 0 60000 65536"/>
                <a:gd name="T12" fmla="*/ 0 60000 65536"/>
                <a:gd name="T13" fmla="*/ 0 60000 65536"/>
                <a:gd name="T14" fmla="*/ 0 60000 65536"/>
                <a:gd name="T15" fmla="*/ 0 w 256"/>
                <a:gd name="T16" fmla="*/ 0 h 816"/>
                <a:gd name="T17" fmla="*/ 256 w 256"/>
                <a:gd name="T18" fmla="*/ 816 h 816"/>
              </a:gdLst>
              <a:ahLst/>
              <a:cxnLst>
                <a:cxn ang="T10">
                  <a:pos x="T0" y="T1"/>
                </a:cxn>
                <a:cxn ang="T11">
                  <a:pos x="T2" y="T3"/>
                </a:cxn>
                <a:cxn ang="T12">
                  <a:pos x="T4" y="T5"/>
                </a:cxn>
                <a:cxn ang="T13">
                  <a:pos x="T6" y="T7"/>
                </a:cxn>
                <a:cxn ang="T14">
                  <a:pos x="T8" y="T9"/>
                </a:cxn>
              </a:cxnLst>
              <a:rect l="T15" t="T16" r="T17" b="T18"/>
              <a:pathLst>
                <a:path w="256" h="816">
                  <a:moveTo>
                    <a:pt x="256" y="0"/>
                  </a:moveTo>
                  <a:cubicBezTo>
                    <a:pt x="228" y="104"/>
                    <a:pt x="200" y="208"/>
                    <a:pt x="160" y="288"/>
                  </a:cubicBezTo>
                  <a:cubicBezTo>
                    <a:pt x="120" y="368"/>
                    <a:pt x="32" y="408"/>
                    <a:pt x="16" y="480"/>
                  </a:cubicBezTo>
                  <a:cubicBezTo>
                    <a:pt x="0" y="552"/>
                    <a:pt x="24" y="664"/>
                    <a:pt x="64" y="720"/>
                  </a:cubicBezTo>
                  <a:cubicBezTo>
                    <a:pt x="104" y="776"/>
                    <a:pt x="180" y="796"/>
                    <a:pt x="256" y="816"/>
                  </a:cubicBezTo>
                </a:path>
              </a:pathLst>
            </a:custGeom>
            <a:solidFill>
              <a:schemeClr val="tx1"/>
            </a:solidFill>
            <a:ln w="9525">
              <a:solidFill>
                <a:schemeClr val="tx1"/>
              </a:solidFill>
              <a:round/>
              <a:headEnd/>
              <a:tailEnd/>
            </a:ln>
          </p:spPr>
          <p:txBody>
            <a:bodyPr/>
            <a:lstStyle/>
            <a:p>
              <a:endParaRPr lang="en-US"/>
            </a:p>
          </p:txBody>
        </p:sp>
      </p:grpSp>
      <p:grpSp>
        <p:nvGrpSpPr>
          <p:cNvPr id="8224" name="Group 58"/>
          <p:cNvGrpSpPr>
            <a:grpSpLocks/>
          </p:cNvGrpSpPr>
          <p:nvPr/>
        </p:nvGrpSpPr>
        <p:grpSpPr bwMode="auto">
          <a:xfrm flipV="1">
            <a:off x="5257800" y="2439988"/>
            <a:ext cx="76200" cy="1027112"/>
            <a:chOff x="790" y="2246"/>
            <a:chExt cx="48" cy="353"/>
          </a:xfrm>
        </p:grpSpPr>
        <p:sp>
          <p:nvSpPr>
            <p:cNvPr id="8241" name="Rectangle 59"/>
            <p:cNvSpPr>
              <a:spLocks noChangeArrowheads="1"/>
            </p:cNvSpPr>
            <p:nvPr/>
          </p:nvSpPr>
          <p:spPr bwMode="auto">
            <a:xfrm>
              <a:off x="790" y="2342"/>
              <a:ext cx="46" cy="257"/>
            </a:xfrm>
            <a:prstGeom prst="rect">
              <a:avLst/>
            </a:prstGeom>
            <a:solidFill>
              <a:srgbClr val="FF00FF"/>
            </a:solidFill>
            <a:ln w="9525">
              <a:solidFill>
                <a:srgbClr val="FF00FF"/>
              </a:solidFill>
              <a:miter lim="800000"/>
              <a:headEnd/>
              <a:tailEnd/>
            </a:ln>
          </p:spPr>
          <p:txBody>
            <a:bodyPr wrap="none" anchor="ctr"/>
            <a:lstStyle/>
            <a:p>
              <a:endParaRPr lang="en-US">
                <a:latin typeface="Calibri" pitchFamily="34" charset="0"/>
              </a:endParaRPr>
            </a:p>
          </p:txBody>
        </p:sp>
        <p:sp>
          <p:nvSpPr>
            <p:cNvPr id="8242" name="Freeform 60"/>
            <p:cNvSpPr>
              <a:spLocks/>
            </p:cNvSpPr>
            <p:nvPr/>
          </p:nvSpPr>
          <p:spPr bwMode="auto">
            <a:xfrm>
              <a:off x="790" y="2246"/>
              <a:ext cx="24" cy="96"/>
            </a:xfrm>
            <a:custGeom>
              <a:avLst/>
              <a:gdLst>
                <a:gd name="T0" fmla="*/ 256 w 256"/>
                <a:gd name="T1" fmla="*/ 0 h 816"/>
                <a:gd name="T2" fmla="*/ 160 w 256"/>
                <a:gd name="T3" fmla="*/ 288 h 816"/>
                <a:gd name="T4" fmla="*/ 16 w 256"/>
                <a:gd name="T5" fmla="*/ 480 h 816"/>
                <a:gd name="T6" fmla="*/ 64 w 256"/>
                <a:gd name="T7" fmla="*/ 720 h 816"/>
                <a:gd name="T8" fmla="*/ 256 w 256"/>
                <a:gd name="T9" fmla="*/ 816 h 816"/>
                <a:gd name="T10" fmla="*/ 0 60000 65536"/>
                <a:gd name="T11" fmla="*/ 0 60000 65536"/>
                <a:gd name="T12" fmla="*/ 0 60000 65536"/>
                <a:gd name="T13" fmla="*/ 0 60000 65536"/>
                <a:gd name="T14" fmla="*/ 0 60000 65536"/>
                <a:gd name="T15" fmla="*/ 0 w 256"/>
                <a:gd name="T16" fmla="*/ 0 h 816"/>
                <a:gd name="T17" fmla="*/ 256 w 256"/>
                <a:gd name="T18" fmla="*/ 816 h 816"/>
              </a:gdLst>
              <a:ahLst/>
              <a:cxnLst>
                <a:cxn ang="T10">
                  <a:pos x="T0" y="T1"/>
                </a:cxn>
                <a:cxn ang="T11">
                  <a:pos x="T2" y="T3"/>
                </a:cxn>
                <a:cxn ang="T12">
                  <a:pos x="T4" y="T5"/>
                </a:cxn>
                <a:cxn ang="T13">
                  <a:pos x="T6" y="T7"/>
                </a:cxn>
                <a:cxn ang="T14">
                  <a:pos x="T8" y="T9"/>
                </a:cxn>
              </a:cxnLst>
              <a:rect l="T15" t="T16" r="T17" b="T18"/>
              <a:pathLst>
                <a:path w="256" h="816">
                  <a:moveTo>
                    <a:pt x="256" y="0"/>
                  </a:moveTo>
                  <a:cubicBezTo>
                    <a:pt x="228" y="104"/>
                    <a:pt x="200" y="208"/>
                    <a:pt x="160" y="288"/>
                  </a:cubicBezTo>
                  <a:cubicBezTo>
                    <a:pt x="120" y="368"/>
                    <a:pt x="32" y="408"/>
                    <a:pt x="16" y="480"/>
                  </a:cubicBezTo>
                  <a:cubicBezTo>
                    <a:pt x="0" y="552"/>
                    <a:pt x="24" y="664"/>
                    <a:pt x="64" y="720"/>
                  </a:cubicBezTo>
                  <a:cubicBezTo>
                    <a:pt x="104" y="776"/>
                    <a:pt x="180" y="796"/>
                    <a:pt x="256" y="816"/>
                  </a:cubicBezTo>
                </a:path>
              </a:pathLst>
            </a:custGeom>
            <a:solidFill>
              <a:schemeClr val="tx1"/>
            </a:solidFill>
            <a:ln w="9525">
              <a:solidFill>
                <a:schemeClr val="tx1"/>
              </a:solidFill>
              <a:round/>
              <a:headEnd/>
              <a:tailEnd/>
            </a:ln>
          </p:spPr>
          <p:txBody>
            <a:bodyPr/>
            <a:lstStyle/>
            <a:p>
              <a:endParaRPr lang="en-US"/>
            </a:p>
          </p:txBody>
        </p:sp>
        <p:sp>
          <p:nvSpPr>
            <p:cNvPr id="8243" name="Freeform 61"/>
            <p:cNvSpPr>
              <a:spLocks/>
            </p:cNvSpPr>
            <p:nvPr/>
          </p:nvSpPr>
          <p:spPr bwMode="auto">
            <a:xfrm flipH="1">
              <a:off x="813" y="2246"/>
              <a:ext cx="25" cy="96"/>
            </a:xfrm>
            <a:custGeom>
              <a:avLst/>
              <a:gdLst>
                <a:gd name="T0" fmla="*/ 256 w 256"/>
                <a:gd name="T1" fmla="*/ 0 h 816"/>
                <a:gd name="T2" fmla="*/ 160 w 256"/>
                <a:gd name="T3" fmla="*/ 288 h 816"/>
                <a:gd name="T4" fmla="*/ 16 w 256"/>
                <a:gd name="T5" fmla="*/ 480 h 816"/>
                <a:gd name="T6" fmla="*/ 64 w 256"/>
                <a:gd name="T7" fmla="*/ 720 h 816"/>
                <a:gd name="T8" fmla="*/ 256 w 256"/>
                <a:gd name="T9" fmla="*/ 816 h 816"/>
                <a:gd name="T10" fmla="*/ 0 60000 65536"/>
                <a:gd name="T11" fmla="*/ 0 60000 65536"/>
                <a:gd name="T12" fmla="*/ 0 60000 65536"/>
                <a:gd name="T13" fmla="*/ 0 60000 65536"/>
                <a:gd name="T14" fmla="*/ 0 60000 65536"/>
                <a:gd name="T15" fmla="*/ 0 w 256"/>
                <a:gd name="T16" fmla="*/ 0 h 816"/>
                <a:gd name="T17" fmla="*/ 256 w 256"/>
                <a:gd name="T18" fmla="*/ 816 h 816"/>
              </a:gdLst>
              <a:ahLst/>
              <a:cxnLst>
                <a:cxn ang="T10">
                  <a:pos x="T0" y="T1"/>
                </a:cxn>
                <a:cxn ang="T11">
                  <a:pos x="T2" y="T3"/>
                </a:cxn>
                <a:cxn ang="T12">
                  <a:pos x="T4" y="T5"/>
                </a:cxn>
                <a:cxn ang="T13">
                  <a:pos x="T6" y="T7"/>
                </a:cxn>
                <a:cxn ang="T14">
                  <a:pos x="T8" y="T9"/>
                </a:cxn>
              </a:cxnLst>
              <a:rect l="T15" t="T16" r="T17" b="T18"/>
              <a:pathLst>
                <a:path w="256" h="816">
                  <a:moveTo>
                    <a:pt x="256" y="0"/>
                  </a:moveTo>
                  <a:cubicBezTo>
                    <a:pt x="228" y="104"/>
                    <a:pt x="200" y="208"/>
                    <a:pt x="160" y="288"/>
                  </a:cubicBezTo>
                  <a:cubicBezTo>
                    <a:pt x="120" y="368"/>
                    <a:pt x="32" y="408"/>
                    <a:pt x="16" y="480"/>
                  </a:cubicBezTo>
                  <a:cubicBezTo>
                    <a:pt x="0" y="552"/>
                    <a:pt x="24" y="664"/>
                    <a:pt x="64" y="720"/>
                  </a:cubicBezTo>
                  <a:cubicBezTo>
                    <a:pt x="104" y="776"/>
                    <a:pt x="180" y="796"/>
                    <a:pt x="256" y="816"/>
                  </a:cubicBezTo>
                </a:path>
              </a:pathLst>
            </a:custGeom>
            <a:solidFill>
              <a:schemeClr val="tx1"/>
            </a:solidFill>
            <a:ln w="9525">
              <a:solidFill>
                <a:schemeClr val="tx1"/>
              </a:solidFill>
              <a:round/>
              <a:headEnd/>
              <a:tailEnd/>
            </a:ln>
          </p:spPr>
          <p:txBody>
            <a:bodyPr/>
            <a:lstStyle/>
            <a:p>
              <a:endParaRPr lang="en-US"/>
            </a:p>
          </p:txBody>
        </p:sp>
      </p:grpSp>
      <p:grpSp>
        <p:nvGrpSpPr>
          <p:cNvPr id="8225" name="Group 62"/>
          <p:cNvGrpSpPr>
            <a:grpSpLocks/>
          </p:cNvGrpSpPr>
          <p:nvPr/>
        </p:nvGrpSpPr>
        <p:grpSpPr bwMode="auto">
          <a:xfrm>
            <a:off x="7121525" y="1816100"/>
            <a:ext cx="73025" cy="623888"/>
            <a:chOff x="1283" y="2213"/>
            <a:chExt cx="48" cy="353"/>
          </a:xfrm>
        </p:grpSpPr>
        <p:sp>
          <p:nvSpPr>
            <p:cNvPr id="8238" name="Rectangle 63"/>
            <p:cNvSpPr>
              <a:spLocks noChangeArrowheads="1"/>
            </p:cNvSpPr>
            <p:nvPr/>
          </p:nvSpPr>
          <p:spPr bwMode="auto">
            <a:xfrm>
              <a:off x="1283" y="2309"/>
              <a:ext cx="46" cy="257"/>
            </a:xfrm>
            <a:prstGeom prst="rect">
              <a:avLst/>
            </a:prstGeom>
            <a:solidFill>
              <a:schemeClr val="accent2"/>
            </a:solidFill>
            <a:ln w="9525">
              <a:solidFill>
                <a:schemeClr val="accent2"/>
              </a:solidFill>
              <a:miter lim="800000"/>
              <a:headEnd/>
              <a:tailEnd/>
            </a:ln>
          </p:spPr>
          <p:txBody>
            <a:bodyPr wrap="none" anchor="ctr"/>
            <a:lstStyle/>
            <a:p>
              <a:endParaRPr lang="en-US">
                <a:latin typeface="Calibri" pitchFamily="34" charset="0"/>
              </a:endParaRPr>
            </a:p>
          </p:txBody>
        </p:sp>
        <p:sp>
          <p:nvSpPr>
            <p:cNvPr id="8239" name="Freeform 64"/>
            <p:cNvSpPr>
              <a:spLocks/>
            </p:cNvSpPr>
            <p:nvPr/>
          </p:nvSpPr>
          <p:spPr bwMode="auto">
            <a:xfrm>
              <a:off x="1283" y="2213"/>
              <a:ext cx="24" cy="96"/>
            </a:xfrm>
            <a:custGeom>
              <a:avLst/>
              <a:gdLst>
                <a:gd name="T0" fmla="*/ 256 w 256"/>
                <a:gd name="T1" fmla="*/ 0 h 816"/>
                <a:gd name="T2" fmla="*/ 160 w 256"/>
                <a:gd name="T3" fmla="*/ 288 h 816"/>
                <a:gd name="T4" fmla="*/ 16 w 256"/>
                <a:gd name="T5" fmla="*/ 480 h 816"/>
                <a:gd name="T6" fmla="*/ 64 w 256"/>
                <a:gd name="T7" fmla="*/ 720 h 816"/>
                <a:gd name="T8" fmla="*/ 256 w 256"/>
                <a:gd name="T9" fmla="*/ 816 h 816"/>
                <a:gd name="T10" fmla="*/ 0 60000 65536"/>
                <a:gd name="T11" fmla="*/ 0 60000 65536"/>
                <a:gd name="T12" fmla="*/ 0 60000 65536"/>
                <a:gd name="T13" fmla="*/ 0 60000 65536"/>
                <a:gd name="T14" fmla="*/ 0 60000 65536"/>
                <a:gd name="T15" fmla="*/ 0 w 256"/>
                <a:gd name="T16" fmla="*/ 0 h 816"/>
                <a:gd name="T17" fmla="*/ 256 w 256"/>
                <a:gd name="T18" fmla="*/ 816 h 816"/>
              </a:gdLst>
              <a:ahLst/>
              <a:cxnLst>
                <a:cxn ang="T10">
                  <a:pos x="T0" y="T1"/>
                </a:cxn>
                <a:cxn ang="T11">
                  <a:pos x="T2" y="T3"/>
                </a:cxn>
                <a:cxn ang="T12">
                  <a:pos x="T4" y="T5"/>
                </a:cxn>
                <a:cxn ang="T13">
                  <a:pos x="T6" y="T7"/>
                </a:cxn>
                <a:cxn ang="T14">
                  <a:pos x="T8" y="T9"/>
                </a:cxn>
              </a:cxnLst>
              <a:rect l="T15" t="T16" r="T17" b="T18"/>
              <a:pathLst>
                <a:path w="256" h="816">
                  <a:moveTo>
                    <a:pt x="256" y="0"/>
                  </a:moveTo>
                  <a:cubicBezTo>
                    <a:pt x="228" y="104"/>
                    <a:pt x="200" y="208"/>
                    <a:pt x="160" y="288"/>
                  </a:cubicBezTo>
                  <a:cubicBezTo>
                    <a:pt x="120" y="368"/>
                    <a:pt x="32" y="408"/>
                    <a:pt x="16" y="480"/>
                  </a:cubicBezTo>
                  <a:cubicBezTo>
                    <a:pt x="0" y="552"/>
                    <a:pt x="24" y="664"/>
                    <a:pt x="64" y="720"/>
                  </a:cubicBezTo>
                  <a:cubicBezTo>
                    <a:pt x="104" y="776"/>
                    <a:pt x="180" y="796"/>
                    <a:pt x="256" y="816"/>
                  </a:cubicBezTo>
                </a:path>
              </a:pathLst>
            </a:custGeom>
            <a:solidFill>
              <a:schemeClr val="tx1"/>
            </a:solidFill>
            <a:ln w="9525">
              <a:solidFill>
                <a:schemeClr val="tx1"/>
              </a:solidFill>
              <a:round/>
              <a:headEnd/>
              <a:tailEnd/>
            </a:ln>
          </p:spPr>
          <p:txBody>
            <a:bodyPr/>
            <a:lstStyle/>
            <a:p>
              <a:endParaRPr lang="en-US"/>
            </a:p>
          </p:txBody>
        </p:sp>
        <p:sp>
          <p:nvSpPr>
            <p:cNvPr id="8240" name="Freeform 65"/>
            <p:cNvSpPr>
              <a:spLocks/>
            </p:cNvSpPr>
            <p:nvPr/>
          </p:nvSpPr>
          <p:spPr bwMode="auto">
            <a:xfrm flipH="1">
              <a:off x="1306" y="2213"/>
              <a:ext cx="25" cy="96"/>
            </a:xfrm>
            <a:custGeom>
              <a:avLst/>
              <a:gdLst>
                <a:gd name="T0" fmla="*/ 256 w 256"/>
                <a:gd name="T1" fmla="*/ 0 h 816"/>
                <a:gd name="T2" fmla="*/ 160 w 256"/>
                <a:gd name="T3" fmla="*/ 288 h 816"/>
                <a:gd name="T4" fmla="*/ 16 w 256"/>
                <a:gd name="T5" fmla="*/ 480 h 816"/>
                <a:gd name="T6" fmla="*/ 64 w 256"/>
                <a:gd name="T7" fmla="*/ 720 h 816"/>
                <a:gd name="T8" fmla="*/ 256 w 256"/>
                <a:gd name="T9" fmla="*/ 816 h 816"/>
                <a:gd name="T10" fmla="*/ 0 60000 65536"/>
                <a:gd name="T11" fmla="*/ 0 60000 65536"/>
                <a:gd name="T12" fmla="*/ 0 60000 65536"/>
                <a:gd name="T13" fmla="*/ 0 60000 65536"/>
                <a:gd name="T14" fmla="*/ 0 60000 65536"/>
                <a:gd name="T15" fmla="*/ 0 w 256"/>
                <a:gd name="T16" fmla="*/ 0 h 816"/>
                <a:gd name="T17" fmla="*/ 256 w 256"/>
                <a:gd name="T18" fmla="*/ 816 h 816"/>
              </a:gdLst>
              <a:ahLst/>
              <a:cxnLst>
                <a:cxn ang="T10">
                  <a:pos x="T0" y="T1"/>
                </a:cxn>
                <a:cxn ang="T11">
                  <a:pos x="T2" y="T3"/>
                </a:cxn>
                <a:cxn ang="T12">
                  <a:pos x="T4" y="T5"/>
                </a:cxn>
                <a:cxn ang="T13">
                  <a:pos x="T6" y="T7"/>
                </a:cxn>
                <a:cxn ang="T14">
                  <a:pos x="T8" y="T9"/>
                </a:cxn>
              </a:cxnLst>
              <a:rect l="T15" t="T16" r="T17" b="T18"/>
              <a:pathLst>
                <a:path w="256" h="816">
                  <a:moveTo>
                    <a:pt x="256" y="0"/>
                  </a:moveTo>
                  <a:cubicBezTo>
                    <a:pt x="228" y="104"/>
                    <a:pt x="200" y="208"/>
                    <a:pt x="160" y="288"/>
                  </a:cubicBezTo>
                  <a:cubicBezTo>
                    <a:pt x="120" y="368"/>
                    <a:pt x="32" y="408"/>
                    <a:pt x="16" y="480"/>
                  </a:cubicBezTo>
                  <a:cubicBezTo>
                    <a:pt x="0" y="552"/>
                    <a:pt x="24" y="664"/>
                    <a:pt x="64" y="720"/>
                  </a:cubicBezTo>
                  <a:cubicBezTo>
                    <a:pt x="104" y="776"/>
                    <a:pt x="180" y="796"/>
                    <a:pt x="256" y="816"/>
                  </a:cubicBezTo>
                </a:path>
              </a:pathLst>
            </a:custGeom>
            <a:solidFill>
              <a:schemeClr val="tx1"/>
            </a:solidFill>
            <a:ln w="9525">
              <a:solidFill>
                <a:schemeClr val="tx1"/>
              </a:solidFill>
              <a:round/>
              <a:headEnd/>
              <a:tailEnd/>
            </a:ln>
          </p:spPr>
          <p:txBody>
            <a:bodyPr/>
            <a:lstStyle/>
            <a:p>
              <a:endParaRPr lang="en-US"/>
            </a:p>
          </p:txBody>
        </p:sp>
      </p:grpSp>
      <p:grpSp>
        <p:nvGrpSpPr>
          <p:cNvPr id="8226" name="Group 67"/>
          <p:cNvGrpSpPr>
            <a:grpSpLocks/>
          </p:cNvGrpSpPr>
          <p:nvPr/>
        </p:nvGrpSpPr>
        <p:grpSpPr bwMode="auto">
          <a:xfrm>
            <a:off x="2679700" y="1376363"/>
            <a:ext cx="114300" cy="2168525"/>
            <a:chOff x="720" y="2204"/>
            <a:chExt cx="853" cy="1476"/>
          </a:xfrm>
        </p:grpSpPr>
        <p:sp>
          <p:nvSpPr>
            <p:cNvPr id="8236" name="Arc 68"/>
            <p:cNvSpPr>
              <a:spLocks/>
            </p:cNvSpPr>
            <p:nvPr/>
          </p:nvSpPr>
          <p:spPr bwMode="auto">
            <a:xfrm flipH="1">
              <a:off x="908" y="2204"/>
              <a:ext cx="665" cy="1472"/>
            </a:xfrm>
            <a:custGeom>
              <a:avLst/>
              <a:gdLst>
                <a:gd name="T0" fmla="*/ 439 w 21600"/>
                <a:gd name="T1" fmla="*/ 0 h 32270"/>
                <a:gd name="T2" fmla="*/ 446 w 21600"/>
                <a:gd name="T3" fmla="*/ 1472 h 32270"/>
                <a:gd name="T4" fmla="*/ 0 w 21600"/>
                <a:gd name="T5" fmla="*/ 741 h 32270"/>
                <a:gd name="T6" fmla="*/ 0 60000 65536"/>
                <a:gd name="T7" fmla="*/ 0 60000 65536"/>
                <a:gd name="T8" fmla="*/ 0 60000 65536"/>
                <a:gd name="T9" fmla="*/ 0 w 21600"/>
                <a:gd name="T10" fmla="*/ 0 h 32270"/>
                <a:gd name="T11" fmla="*/ 21600 w 21600"/>
                <a:gd name="T12" fmla="*/ 32270 h 32270"/>
              </a:gdLst>
              <a:ahLst/>
              <a:cxnLst>
                <a:cxn ang="T6">
                  <a:pos x="T0" y="T1"/>
                </a:cxn>
                <a:cxn ang="T7">
                  <a:pos x="T2" y="T3"/>
                </a:cxn>
                <a:cxn ang="T8">
                  <a:pos x="T4" y="T5"/>
                </a:cxn>
              </a:cxnLst>
              <a:rect l="T9" t="T10" r="T11" b="T12"/>
              <a:pathLst>
                <a:path w="21600" h="32270" fill="none" extrusionOk="0">
                  <a:moveTo>
                    <a:pt x="14246" y="-1"/>
                  </a:moveTo>
                  <a:cubicBezTo>
                    <a:pt x="18920" y="4101"/>
                    <a:pt x="21600" y="10017"/>
                    <a:pt x="21600" y="16236"/>
                  </a:cubicBezTo>
                  <a:cubicBezTo>
                    <a:pt x="21600" y="22348"/>
                    <a:pt x="19010" y="28174"/>
                    <a:pt x="14473" y="32270"/>
                  </a:cubicBezTo>
                </a:path>
                <a:path w="21600" h="32270" stroke="0" extrusionOk="0">
                  <a:moveTo>
                    <a:pt x="14246" y="-1"/>
                  </a:moveTo>
                  <a:cubicBezTo>
                    <a:pt x="18920" y="4101"/>
                    <a:pt x="21600" y="10017"/>
                    <a:pt x="21600" y="16236"/>
                  </a:cubicBezTo>
                  <a:cubicBezTo>
                    <a:pt x="21600" y="22348"/>
                    <a:pt x="19010" y="28174"/>
                    <a:pt x="14473" y="32270"/>
                  </a:cubicBezTo>
                  <a:lnTo>
                    <a:pt x="0" y="16236"/>
                  </a:lnTo>
                  <a:close/>
                </a:path>
              </a:pathLst>
            </a:custGeom>
            <a:solidFill>
              <a:schemeClr val="tx2"/>
            </a:solidFill>
            <a:ln w="9525">
              <a:solidFill>
                <a:schemeClr val="tx2"/>
              </a:solidFill>
              <a:round/>
              <a:headEnd/>
              <a:tailEnd/>
            </a:ln>
          </p:spPr>
          <p:txBody>
            <a:bodyPr wrap="none" anchor="ctr"/>
            <a:lstStyle/>
            <a:p>
              <a:endParaRPr lang="en-US"/>
            </a:p>
          </p:txBody>
        </p:sp>
        <p:sp>
          <p:nvSpPr>
            <p:cNvPr id="8237" name="Arc 69"/>
            <p:cNvSpPr>
              <a:spLocks/>
            </p:cNvSpPr>
            <p:nvPr/>
          </p:nvSpPr>
          <p:spPr bwMode="auto">
            <a:xfrm>
              <a:off x="720" y="2208"/>
              <a:ext cx="665" cy="1472"/>
            </a:xfrm>
            <a:custGeom>
              <a:avLst/>
              <a:gdLst>
                <a:gd name="T0" fmla="*/ 439 w 21600"/>
                <a:gd name="T1" fmla="*/ 0 h 32270"/>
                <a:gd name="T2" fmla="*/ 446 w 21600"/>
                <a:gd name="T3" fmla="*/ 1472 h 32270"/>
                <a:gd name="T4" fmla="*/ 0 w 21600"/>
                <a:gd name="T5" fmla="*/ 741 h 32270"/>
                <a:gd name="T6" fmla="*/ 0 60000 65536"/>
                <a:gd name="T7" fmla="*/ 0 60000 65536"/>
                <a:gd name="T8" fmla="*/ 0 60000 65536"/>
                <a:gd name="T9" fmla="*/ 0 w 21600"/>
                <a:gd name="T10" fmla="*/ 0 h 32270"/>
                <a:gd name="T11" fmla="*/ 21600 w 21600"/>
                <a:gd name="T12" fmla="*/ 32270 h 32270"/>
              </a:gdLst>
              <a:ahLst/>
              <a:cxnLst>
                <a:cxn ang="T6">
                  <a:pos x="T0" y="T1"/>
                </a:cxn>
                <a:cxn ang="T7">
                  <a:pos x="T2" y="T3"/>
                </a:cxn>
                <a:cxn ang="T8">
                  <a:pos x="T4" y="T5"/>
                </a:cxn>
              </a:cxnLst>
              <a:rect l="T9" t="T10" r="T11" b="T12"/>
              <a:pathLst>
                <a:path w="21600" h="32270" fill="none" extrusionOk="0">
                  <a:moveTo>
                    <a:pt x="14246" y="-1"/>
                  </a:moveTo>
                  <a:cubicBezTo>
                    <a:pt x="18920" y="4101"/>
                    <a:pt x="21600" y="10017"/>
                    <a:pt x="21600" y="16236"/>
                  </a:cubicBezTo>
                  <a:cubicBezTo>
                    <a:pt x="21600" y="22348"/>
                    <a:pt x="19010" y="28174"/>
                    <a:pt x="14473" y="32270"/>
                  </a:cubicBezTo>
                </a:path>
                <a:path w="21600" h="32270" stroke="0" extrusionOk="0">
                  <a:moveTo>
                    <a:pt x="14246" y="-1"/>
                  </a:moveTo>
                  <a:cubicBezTo>
                    <a:pt x="18920" y="4101"/>
                    <a:pt x="21600" y="10017"/>
                    <a:pt x="21600" y="16236"/>
                  </a:cubicBezTo>
                  <a:cubicBezTo>
                    <a:pt x="21600" y="22348"/>
                    <a:pt x="19010" y="28174"/>
                    <a:pt x="14473" y="32270"/>
                  </a:cubicBezTo>
                  <a:lnTo>
                    <a:pt x="0" y="16236"/>
                  </a:lnTo>
                  <a:close/>
                </a:path>
              </a:pathLst>
            </a:custGeom>
            <a:solidFill>
              <a:schemeClr val="tx2"/>
            </a:solidFill>
            <a:ln w="9525">
              <a:solidFill>
                <a:schemeClr val="tx2"/>
              </a:solidFill>
              <a:round/>
              <a:headEnd/>
              <a:tailEnd/>
            </a:ln>
          </p:spPr>
          <p:txBody>
            <a:bodyPr wrap="none" anchor="ctr"/>
            <a:lstStyle/>
            <a:p>
              <a:endParaRPr lang="en-US"/>
            </a:p>
          </p:txBody>
        </p:sp>
      </p:grpSp>
      <p:grpSp>
        <p:nvGrpSpPr>
          <p:cNvPr id="8227" name="Group 70"/>
          <p:cNvGrpSpPr>
            <a:grpSpLocks/>
          </p:cNvGrpSpPr>
          <p:nvPr/>
        </p:nvGrpSpPr>
        <p:grpSpPr bwMode="auto">
          <a:xfrm>
            <a:off x="6343650" y="1363663"/>
            <a:ext cx="114300" cy="2168525"/>
            <a:chOff x="720" y="2204"/>
            <a:chExt cx="853" cy="1476"/>
          </a:xfrm>
        </p:grpSpPr>
        <p:sp>
          <p:nvSpPr>
            <p:cNvPr id="8234" name="Arc 71"/>
            <p:cNvSpPr>
              <a:spLocks/>
            </p:cNvSpPr>
            <p:nvPr/>
          </p:nvSpPr>
          <p:spPr bwMode="auto">
            <a:xfrm flipH="1">
              <a:off x="908" y="2204"/>
              <a:ext cx="665" cy="1472"/>
            </a:xfrm>
            <a:custGeom>
              <a:avLst/>
              <a:gdLst>
                <a:gd name="T0" fmla="*/ 439 w 21600"/>
                <a:gd name="T1" fmla="*/ 0 h 32270"/>
                <a:gd name="T2" fmla="*/ 446 w 21600"/>
                <a:gd name="T3" fmla="*/ 1472 h 32270"/>
                <a:gd name="T4" fmla="*/ 0 w 21600"/>
                <a:gd name="T5" fmla="*/ 741 h 32270"/>
                <a:gd name="T6" fmla="*/ 0 60000 65536"/>
                <a:gd name="T7" fmla="*/ 0 60000 65536"/>
                <a:gd name="T8" fmla="*/ 0 60000 65536"/>
                <a:gd name="T9" fmla="*/ 0 w 21600"/>
                <a:gd name="T10" fmla="*/ 0 h 32270"/>
                <a:gd name="T11" fmla="*/ 21600 w 21600"/>
                <a:gd name="T12" fmla="*/ 32270 h 32270"/>
              </a:gdLst>
              <a:ahLst/>
              <a:cxnLst>
                <a:cxn ang="T6">
                  <a:pos x="T0" y="T1"/>
                </a:cxn>
                <a:cxn ang="T7">
                  <a:pos x="T2" y="T3"/>
                </a:cxn>
                <a:cxn ang="T8">
                  <a:pos x="T4" y="T5"/>
                </a:cxn>
              </a:cxnLst>
              <a:rect l="T9" t="T10" r="T11" b="T12"/>
              <a:pathLst>
                <a:path w="21600" h="32270" fill="none" extrusionOk="0">
                  <a:moveTo>
                    <a:pt x="14246" y="-1"/>
                  </a:moveTo>
                  <a:cubicBezTo>
                    <a:pt x="18920" y="4101"/>
                    <a:pt x="21600" y="10017"/>
                    <a:pt x="21600" y="16236"/>
                  </a:cubicBezTo>
                  <a:cubicBezTo>
                    <a:pt x="21600" y="22348"/>
                    <a:pt x="19010" y="28174"/>
                    <a:pt x="14473" y="32270"/>
                  </a:cubicBezTo>
                </a:path>
                <a:path w="21600" h="32270" stroke="0" extrusionOk="0">
                  <a:moveTo>
                    <a:pt x="14246" y="-1"/>
                  </a:moveTo>
                  <a:cubicBezTo>
                    <a:pt x="18920" y="4101"/>
                    <a:pt x="21600" y="10017"/>
                    <a:pt x="21600" y="16236"/>
                  </a:cubicBezTo>
                  <a:cubicBezTo>
                    <a:pt x="21600" y="22348"/>
                    <a:pt x="19010" y="28174"/>
                    <a:pt x="14473" y="32270"/>
                  </a:cubicBezTo>
                  <a:lnTo>
                    <a:pt x="0" y="16236"/>
                  </a:lnTo>
                  <a:close/>
                </a:path>
              </a:pathLst>
            </a:custGeom>
            <a:solidFill>
              <a:schemeClr val="tx2"/>
            </a:solidFill>
            <a:ln w="9525">
              <a:solidFill>
                <a:schemeClr val="tx2"/>
              </a:solidFill>
              <a:round/>
              <a:headEnd/>
              <a:tailEnd/>
            </a:ln>
          </p:spPr>
          <p:txBody>
            <a:bodyPr wrap="none" anchor="ctr"/>
            <a:lstStyle/>
            <a:p>
              <a:endParaRPr lang="en-US"/>
            </a:p>
          </p:txBody>
        </p:sp>
        <p:sp>
          <p:nvSpPr>
            <p:cNvPr id="8235" name="Arc 72"/>
            <p:cNvSpPr>
              <a:spLocks/>
            </p:cNvSpPr>
            <p:nvPr/>
          </p:nvSpPr>
          <p:spPr bwMode="auto">
            <a:xfrm>
              <a:off x="720" y="2208"/>
              <a:ext cx="665" cy="1472"/>
            </a:xfrm>
            <a:custGeom>
              <a:avLst/>
              <a:gdLst>
                <a:gd name="T0" fmla="*/ 439 w 21600"/>
                <a:gd name="T1" fmla="*/ 0 h 32270"/>
                <a:gd name="T2" fmla="*/ 446 w 21600"/>
                <a:gd name="T3" fmla="*/ 1472 h 32270"/>
                <a:gd name="T4" fmla="*/ 0 w 21600"/>
                <a:gd name="T5" fmla="*/ 741 h 32270"/>
                <a:gd name="T6" fmla="*/ 0 60000 65536"/>
                <a:gd name="T7" fmla="*/ 0 60000 65536"/>
                <a:gd name="T8" fmla="*/ 0 60000 65536"/>
                <a:gd name="T9" fmla="*/ 0 w 21600"/>
                <a:gd name="T10" fmla="*/ 0 h 32270"/>
                <a:gd name="T11" fmla="*/ 21600 w 21600"/>
                <a:gd name="T12" fmla="*/ 32270 h 32270"/>
              </a:gdLst>
              <a:ahLst/>
              <a:cxnLst>
                <a:cxn ang="T6">
                  <a:pos x="T0" y="T1"/>
                </a:cxn>
                <a:cxn ang="T7">
                  <a:pos x="T2" y="T3"/>
                </a:cxn>
                <a:cxn ang="T8">
                  <a:pos x="T4" y="T5"/>
                </a:cxn>
              </a:cxnLst>
              <a:rect l="T9" t="T10" r="T11" b="T12"/>
              <a:pathLst>
                <a:path w="21600" h="32270" fill="none" extrusionOk="0">
                  <a:moveTo>
                    <a:pt x="14246" y="-1"/>
                  </a:moveTo>
                  <a:cubicBezTo>
                    <a:pt x="18920" y="4101"/>
                    <a:pt x="21600" y="10017"/>
                    <a:pt x="21600" y="16236"/>
                  </a:cubicBezTo>
                  <a:cubicBezTo>
                    <a:pt x="21600" y="22348"/>
                    <a:pt x="19010" y="28174"/>
                    <a:pt x="14473" y="32270"/>
                  </a:cubicBezTo>
                </a:path>
                <a:path w="21600" h="32270" stroke="0" extrusionOk="0">
                  <a:moveTo>
                    <a:pt x="14246" y="-1"/>
                  </a:moveTo>
                  <a:cubicBezTo>
                    <a:pt x="18920" y="4101"/>
                    <a:pt x="21600" y="10017"/>
                    <a:pt x="21600" y="16236"/>
                  </a:cubicBezTo>
                  <a:cubicBezTo>
                    <a:pt x="21600" y="22348"/>
                    <a:pt x="19010" y="28174"/>
                    <a:pt x="14473" y="32270"/>
                  </a:cubicBezTo>
                  <a:lnTo>
                    <a:pt x="0" y="16236"/>
                  </a:lnTo>
                  <a:close/>
                </a:path>
              </a:pathLst>
            </a:custGeom>
            <a:solidFill>
              <a:schemeClr val="tx2"/>
            </a:solidFill>
            <a:ln w="9525">
              <a:solidFill>
                <a:schemeClr val="tx2"/>
              </a:solidFill>
              <a:round/>
              <a:headEnd/>
              <a:tailEnd/>
            </a:ln>
          </p:spPr>
          <p:txBody>
            <a:bodyPr wrap="none" anchor="ctr"/>
            <a:lstStyle/>
            <a:p>
              <a:endParaRPr lang="en-US"/>
            </a:p>
          </p:txBody>
        </p:sp>
      </p:grpSp>
      <p:sp>
        <p:nvSpPr>
          <p:cNvPr id="8228" name="Text Box 73"/>
          <p:cNvSpPr txBox="1">
            <a:spLocks noChangeArrowheads="1"/>
          </p:cNvSpPr>
          <p:nvPr/>
        </p:nvSpPr>
        <p:spPr bwMode="auto">
          <a:xfrm>
            <a:off x="2705100" y="1257300"/>
            <a:ext cx="401638" cy="457200"/>
          </a:xfrm>
          <a:prstGeom prst="rect">
            <a:avLst/>
          </a:prstGeom>
          <a:noFill/>
          <a:ln w="9525">
            <a:noFill/>
            <a:miter lim="800000"/>
            <a:headEnd/>
            <a:tailEnd/>
          </a:ln>
        </p:spPr>
        <p:txBody>
          <a:bodyPr>
            <a:spAutoFit/>
          </a:bodyPr>
          <a:lstStyle/>
          <a:p>
            <a:pPr>
              <a:spcBef>
                <a:spcPct val="50000"/>
              </a:spcBef>
            </a:pPr>
            <a:r>
              <a:rPr lang="en-US">
                <a:latin typeface="Calibri" pitchFamily="34" charset="0"/>
              </a:rPr>
              <a:t>1</a:t>
            </a:r>
          </a:p>
        </p:txBody>
      </p:sp>
      <p:sp>
        <p:nvSpPr>
          <p:cNvPr id="8229" name="Text Box 74"/>
          <p:cNvSpPr txBox="1">
            <a:spLocks noChangeArrowheads="1"/>
          </p:cNvSpPr>
          <p:nvPr/>
        </p:nvSpPr>
        <p:spPr bwMode="auto">
          <a:xfrm>
            <a:off x="6397625" y="1257300"/>
            <a:ext cx="401638" cy="457200"/>
          </a:xfrm>
          <a:prstGeom prst="rect">
            <a:avLst/>
          </a:prstGeom>
          <a:noFill/>
          <a:ln w="9525">
            <a:noFill/>
            <a:miter lim="800000"/>
            <a:headEnd/>
            <a:tailEnd/>
          </a:ln>
        </p:spPr>
        <p:txBody>
          <a:bodyPr>
            <a:spAutoFit/>
          </a:bodyPr>
          <a:lstStyle/>
          <a:p>
            <a:pPr>
              <a:spcBef>
                <a:spcPct val="50000"/>
              </a:spcBef>
            </a:pPr>
            <a:r>
              <a:rPr lang="en-US">
                <a:latin typeface="Calibri" pitchFamily="34" charset="0"/>
              </a:rPr>
              <a:t>2</a:t>
            </a:r>
          </a:p>
        </p:txBody>
      </p:sp>
      <p:sp>
        <p:nvSpPr>
          <p:cNvPr id="8230" name="WordArt 75"/>
          <p:cNvSpPr>
            <a:spLocks noChangeArrowheads="1" noChangeShapeType="1"/>
          </p:cNvSpPr>
          <p:nvPr/>
        </p:nvSpPr>
        <p:spPr bwMode="auto">
          <a:xfrm>
            <a:off x="266700" y="3332163"/>
            <a:ext cx="838200" cy="914400"/>
          </a:xfrm>
          <a:prstGeom prst="rect">
            <a:avLst/>
          </a:prstGeom>
        </p:spPr>
        <p:txBody>
          <a:bodyPr wrap="none" fromWordArt="1">
            <a:prstTxWarp prst="textSlantUp">
              <a:avLst>
                <a:gd name="adj" fmla="val 32056"/>
              </a:avLst>
            </a:prstTxWarp>
          </a:bodyPr>
          <a:lstStyle/>
          <a:p>
            <a:r>
              <a:rPr lang="en-US" sz="3600" kern="1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outerShdw>
                </a:effectLst>
                <a:latin typeface="Impact"/>
              </a:rPr>
              <a:t>Example</a:t>
            </a:r>
          </a:p>
        </p:txBody>
      </p:sp>
      <p:grpSp>
        <p:nvGrpSpPr>
          <p:cNvPr id="8231" name="Group 80"/>
          <p:cNvGrpSpPr>
            <a:grpSpLocks/>
          </p:cNvGrpSpPr>
          <p:nvPr/>
        </p:nvGrpSpPr>
        <p:grpSpPr bwMode="auto">
          <a:xfrm>
            <a:off x="1666875" y="4235450"/>
            <a:ext cx="5527675" cy="457200"/>
            <a:chOff x="1050" y="2668"/>
            <a:chExt cx="3482" cy="288"/>
          </a:xfrm>
        </p:grpSpPr>
        <p:sp>
          <p:nvSpPr>
            <p:cNvPr id="8232" name="Text Box 19"/>
            <p:cNvSpPr txBox="1">
              <a:spLocks noChangeArrowheads="1"/>
            </p:cNvSpPr>
            <p:nvPr/>
          </p:nvSpPr>
          <p:spPr bwMode="auto">
            <a:xfrm>
              <a:off x="1050" y="2668"/>
              <a:ext cx="3482" cy="288"/>
            </a:xfrm>
            <a:prstGeom prst="rect">
              <a:avLst/>
            </a:prstGeom>
            <a:noFill/>
            <a:ln w="9525">
              <a:noFill/>
              <a:miter lim="800000"/>
              <a:headEnd/>
              <a:tailEnd/>
            </a:ln>
          </p:spPr>
          <p:txBody>
            <a:bodyPr>
              <a:spAutoFit/>
            </a:bodyPr>
            <a:lstStyle/>
            <a:p>
              <a:pPr>
                <a:spcBef>
                  <a:spcPct val="50000"/>
                </a:spcBef>
              </a:pPr>
              <a:r>
                <a:rPr lang="en-US">
                  <a:latin typeface="Calibri" pitchFamily="34" charset="0"/>
                </a:rPr>
                <a:t>Net magnification:</a:t>
              </a:r>
            </a:p>
          </p:txBody>
        </p:sp>
        <p:sp>
          <p:nvSpPr>
            <p:cNvPr id="8233" name="Rectangle 76"/>
            <p:cNvSpPr>
              <a:spLocks noChangeArrowheads="1"/>
            </p:cNvSpPr>
            <p:nvPr/>
          </p:nvSpPr>
          <p:spPr bwMode="auto">
            <a:xfrm>
              <a:off x="2898" y="2668"/>
              <a:ext cx="1176" cy="288"/>
            </a:xfrm>
            <a:prstGeom prst="rect">
              <a:avLst/>
            </a:prstGeom>
            <a:noFill/>
            <a:ln w="9525">
              <a:solidFill>
                <a:schemeClr val="tx2"/>
              </a:solidFill>
              <a:miter lim="800000"/>
              <a:headEnd/>
              <a:tailEnd/>
            </a:ln>
          </p:spPr>
          <p:txBody>
            <a:bodyPr wrap="none" anchor="ctr"/>
            <a:lstStyle/>
            <a:p>
              <a:r>
                <a:rPr lang="en-US">
                  <a:latin typeface="Calibri" pitchFamily="34" charset="0"/>
                </a:rPr>
                <a:t>m</a:t>
              </a:r>
              <a:r>
                <a:rPr lang="en-US" baseline="-25000">
                  <a:latin typeface="Calibri" pitchFamily="34" charset="0"/>
                </a:rPr>
                <a:t>net</a:t>
              </a:r>
              <a:r>
                <a:rPr lang="en-US">
                  <a:latin typeface="Calibri" pitchFamily="34" charset="0"/>
                </a:rPr>
                <a:t> = m</a:t>
              </a:r>
              <a:r>
                <a:rPr lang="en-US" baseline="-25000">
                  <a:latin typeface="Calibri" pitchFamily="34" charset="0"/>
                </a:rPr>
                <a:t>1</a:t>
              </a:r>
              <a:r>
                <a:rPr lang="en-US">
                  <a:latin typeface="Calibri" pitchFamily="34" charset="0"/>
                </a:rPr>
                <a:t> m</a:t>
              </a:r>
              <a:r>
                <a:rPr lang="en-US" baseline="-25000">
                  <a:latin typeface="Calibri" pitchFamily="34" charset="0"/>
                </a:rPr>
                <a:t>2</a:t>
              </a:r>
            </a:p>
          </p:txBody>
        </p:sp>
      </p:grpSp>
      <p:graphicFrame>
        <p:nvGraphicFramePr>
          <p:cNvPr id="5126" name="Object 6"/>
          <p:cNvGraphicFramePr>
            <a:graphicFrameLocks noChangeAspect="1"/>
          </p:cNvGraphicFramePr>
          <p:nvPr/>
        </p:nvGraphicFramePr>
        <p:xfrm>
          <a:off x="2209800" y="4648200"/>
          <a:ext cx="1303338" cy="823913"/>
        </p:xfrm>
        <a:graphic>
          <a:graphicData uri="http://schemas.openxmlformats.org/presentationml/2006/ole">
            <mc:AlternateContent xmlns:mc="http://schemas.openxmlformats.org/markup-compatibility/2006">
              <mc:Choice xmlns:v="urn:schemas-microsoft-com:vml" Requires="v">
                <p:oleObj spid="_x0000_s66661" name="Equation" r:id="rId11" imgW="622080" imgH="393480" progId="Equation.DSMT4">
                  <p:embed/>
                </p:oleObj>
              </mc:Choice>
              <mc:Fallback>
                <p:oleObj name="Equation" r:id="rId11" imgW="622080" imgH="393480" progId="Equation.DSMT4">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209800" y="4648200"/>
                        <a:ext cx="1303338" cy="823913"/>
                      </a:xfrm>
                      <a:prstGeom prst="rect">
                        <a:avLst/>
                      </a:prstGeom>
                      <a:solidFill>
                        <a:srgbClr val="FFFF99"/>
                      </a:solidFill>
                    </p:spPr>
                  </p:pic>
                </p:oleObj>
              </mc:Fallback>
            </mc:AlternateContent>
          </a:graphicData>
        </a:graphic>
      </p:graphicFrame>
      <p:graphicFrame>
        <p:nvGraphicFramePr>
          <p:cNvPr id="5127" name="Object 7"/>
          <p:cNvGraphicFramePr>
            <a:graphicFrameLocks noChangeAspect="1"/>
          </p:cNvGraphicFramePr>
          <p:nvPr/>
        </p:nvGraphicFramePr>
        <p:xfrm>
          <a:off x="3535363" y="4876800"/>
          <a:ext cx="690562" cy="346075"/>
        </p:xfrm>
        <a:graphic>
          <a:graphicData uri="http://schemas.openxmlformats.org/presentationml/2006/ole">
            <mc:AlternateContent xmlns:mc="http://schemas.openxmlformats.org/markup-compatibility/2006">
              <mc:Choice xmlns:v="urn:schemas-microsoft-com:vml" Requires="v">
                <p:oleObj spid="_x0000_s66662" name="Equation" r:id="rId13" imgW="330120" imgH="164880" progId="Equation.DSMT4">
                  <p:embed/>
                </p:oleObj>
              </mc:Choice>
              <mc:Fallback>
                <p:oleObj name="Equation" r:id="rId13" imgW="330120" imgH="164880" progId="Equation.DSMT4">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535363" y="4876800"/>
                        <a:ext cx="690562" cy="346075"/>
                      </a:xfrm>
                      <a:prstGeom prst="rect">
                        <a:avLst/>
                      </a:prstGeom>
                      <a:solidFill>
                        <a:srgbClr val="FFFF99"/>
                      </a:solidFill>
                    </p:spPr>
                  </p:pic>
                </p:oleObj>
              </mc:Fallback>
            </mc:AlternateContent>
          </a:graphicData>
        </a:graphic>
      </p:graphicFrame>
      <p:graphicFrame>
        <p:nvGraphicFramePr>
          <p:cNvPr id="5128" name="Object 8"/>
          <p:cNvGraphicFramePr>
            <a:graphicFrameLocks noChangeAspect="1"/>
          </p:cNvGraphicFramePr>
          <p:nvPr/>
        </p:nvGraphicFramePr>
        <p:xfrm>
          <a:off x="2514600" y="5867400"/>
          <a:ext cx="1050925" cy="358775"/>
        </p:xfrm>
        <a:graphic>
          <a:graphicData uri="http://schemas.openxmlformats.org/presentationml/2006/ole">
            <mc:AlternateContent xmlns:mc="http://schemas.openxmlformats.org/markup-compatibility/2006">
              <mc:Choice xmlns:v="urn:schemas-microsoft-com:vml" Requires="v">
                <p:oleObj spid="_x0000_s66663" name="Equation" r:id="rId15" imgW="520560" imgH="177480" progId="Equation.DSMT4">
                  <p:embed/>
                </p:oleObj>
              </mc:Choice>
              <mc:Fallback>
                <p:oleObj name="Equation" r:id="rId15" imgW="520560" imgH="177480" progId="Equation.DSMT4">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514600" y="5867400"/>
                        <a:ext cx="1050925" cy="358775"/>
                      </a:xfrm>
                      <a:prstGeom prst="rect">
                        <a:avLst/>
                      </a:prstGeom>
                      <a:solidFill>
                        <a:srgbClr val="FFFF99"/>
                      </a:solidFill>
                    </p:spPr>
                  </p:pic>
                </p:oleObj>
              </mc:Fallback>
            </mc:AlternateContent>
          </a:graphicData>
        </a:graphic>
      </p:graphicFrame>
    </p:spTree>
    <p:custDataLst>
      <p:tags r:id="rId2"/>
    </p:custDataLst>
    <p:extLst>
      <p:ext uri="{BB962C8B-B14F-4D97-AF65-F5344CB8AC3E}">
        <p14:creationId xmlns:p14="http://schemas.microsoft.com/office/powerpoint/2010/main" val="439256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58757"/>
                                        </p:tgtEl>
                                        <p:attrNameLst>
                                          <p:attrName>style.visibility</p:attrName>
                                        </p:attrNameLst>
                                      </p:cBhvr>
                                      <p:to>
                                        <p:strVal val="visible"/>
                                      </p:to>
                                    </p:set>
                                    <p:animEffect transition="in" filter="wipe(left)">
                                      <p:cBhvr>
                                        <p:cTn id="7" dur="500"/>
                                        <p:tgtEl>
                                          <p:spTgt spid="15875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58758"/>
                                        </p:tgtEl>
                                        <p:attrNameLst>
                                          <p:attrName>style.visibility</p:attrName>
                                        </p:attrNameLst>
                                      </p:cBhvr>
                                      <p:to>
                                        <p:strVal val="visible"/>
                                      </p:to>
                                    </p:set>
                                    <p:animEffect transition="in" filter="wipe(left)">
                                      <p:cBhvr>
                                        <p:cTn id="12" dur="500"/>
                                        <p:tgtEl>
                                          <p:spTgt spid="15875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58759"/>
                                        </p:tgtEl>
                                        <p:attrNameLst>
                                          <p:attrName>style.visibility</p:attrName>
                                        </p:attrNameLst>
                                      </p:cBhvr>
                                      <p:to>
                                        <p:strVal val="visible"/>
                                      </p:to>
                                    </p:set>
                                    <p:animEffect transition="in" filter="wipe(left)">
                                      <p:cBhvr>
                                        <p:cTn id="17" dur="500"/>
                                        <p:tgtEl>
                                          <p:spTgt spid="15875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126"/>
                                        </p:tgtEl>
                                        <p:attrNameLst>
                                          <p:attrName>style.visibility</p:attrName>
                                        </p:attrNameLst>
                                      </p:cBhvr>
                                      <p:to>
                                        <p:strVal val="visible"/>
                                      </p:to>
                                    </p:set>
                                    <p:animEffect transition="in" filter="wipe(left)">
                                      <p:cBhvr>
                                        <p:cTn id="22" dur="500"/>
                                        <p:tgtEl>
                                          <p:spTgt spid="512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5127"/>
                                        </p:tgtEl>
                                        <p:attrNameLst>
                                          <p:attrName>style.visibility</p:attrName>
                                        </p:attrNameLst>
                                      </p:cBhvr>
                                      <p:to>
                                        <p:strVal val="visible"/>
                                      </p:to>
                                    </p:set>
                                    <p:animEffect transition="in" filter="wipe(left)">
                                      <p:cBhvr>
                                        <p:cTn id="27" dur="500"/>
                                        <p:tgtEl>
                                          <p:spTgt spid="5127"/>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5128"/>
                                        </p:tgtEl>
                                        <p:attrNameLst>
                                          <p:attrName>style.visibility</p:attrName>
                                        </p:attrNameLst>
                                      </p:cBhvr>
                                      <p:to>
                                        <p:strVal val="visible"/>
                                      </p:to>
                                    </p:set>
                                    <p:animEffect transition="in" filter="wipe(left)">
                                      <p:cBhvr>
                                        <p:cTn id="32" dur="500"/>
                                        <p:tgtEl>
                                          <p:spTgt spid="5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2"/>
          <p:cNvSpPr>
            <a:spLocks noChangeArrowheads="1"/>
          </p:cNvSpPr>
          <p:nvPr/>
        </p:nvSpPr>
        <p:spPr bwMode="auto">
          <a:xfrm>
            <a:off x="228600" y="4495800"/>
            <a:ext cx="8382000" cy="2133600"/>
          </a:xfrm>
          <a:prstGeom prst="rect">
            <a:avLst/>
          </a:prstGeom>
          <a:solidFill>
            <a:srgbClr val="33CCCC"/>
          </a:solidFill>
          <a:ln w="9525">
            <a:solidFill>
              <a:schemeClr val="tx1"/>
            </a:solidFill>
            <a:miter lim="800000"/>
            <a:headEnd/>
            <a:tailEnd/>
          </a:ln>
        </p:spPr>
        <p:txBody>
          <a:bodyPr wrap="none" anchor="ctr"/>
          <a:lstStyle/>
          <a:p>
            <a:endParaRPr lang="en-US">
              <a:latin typeface="Calibri" pitchFamily="34" charset="0"/>
            </a:endParaRPr>
          </a:p>
        </p:txBody>
      </p:sp>
      <p:sp>
        <p:nvSpPr>
          <p:cNvPr id="7173" name="Text Box 3"/>
          <p:cNvSpPr txBox="1">
            <a:spLocks noChangeArrowheads="1"/>
          </p:cNvSpPr>
          <p:nvPr/>
        </p:nvSpPr>
        <p:spPr bwMode="auto">
          <a:xfrm>
            <a:off x="1600200" y="3962400"/>
            <a:ext cx="762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altLang="en-US">
                <a:latin typeface="Calibri" pitchFamily="34" charset="0"/>
              </a:rPr>
              <a:t>n</a:t>
            </a:r>
            <a:r>
              <a:rPr lang="en-US" altLang="en-US" baseline="-25000">
                <a:latin typeface="Calibri" pitchFamily="34" charset="0"/>
              </a:rPr>
              <a:t>1</a:t>
            </a:r>
            <a:endParaRPr lang="en-US" altLang="en-US">
              <a:latin typeface="Calibri" pitchFamily="34" charset="0"/>
            </a:endParaRPr>
          </a:p>
        </p:txBody>
      </p:sp>
      <p:sp>
        <p:nvSpPr>
          <p:cNvPr id="7174" name="Text Box 4"/>
          <p:cNvSpPr txBox="1">
            <a:spLocks noChangeArrowheads="1"/>
          </p:cNvSpPr>
          <p:nvPr/>
        </p:nvSpPr>
        <p:spPr bwMode="auto">
          <a:xfrm>
            <a:off x="1600200" y="4572000"/>
            <a:ext cx="60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altLang="en-US">
                <a:latin typeface="Calibri" pitchFamily="34" charset="0"/>
              </a:rPr>
              <a:t>n</a:t>
            </a:r>
            <a:r>
              <a:rPr lang="en-US" altLang="en-US" baseline="-25000">
                <a:latin typeface="Calibri" pitchFamily="34" charset="0"/>
              </a:rPr>
              <a:t>2</a:t>
            </a:r>
            <a:endParaRPr lang="en-US" altLang="en-US">
              <a:latin typeface="Calibri" pitchFamily="34" charset="0"/>
            </a:endParaRPr>
          </a:p>
        </p:txBody>
      </p:sp>
      <p:sp>
        <p:nvSpPr>
          <p:cNvPr id="7175" name="Text Box 5"/>
          <p:cNvSpPr txBox="1">
            <a:spLocks noChangeArrowheads="1"/>
          </p:cNvSpPr>
          <p:nvPr/>
        </p:nvSpPr>
        <p:spPr bwMode="auto">
          <a:xfrm>
            <a:off x="1066800" y="0"/>
            <a:ext cx="67818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altLang="en-US" sz="4400" b="1">
                <a:solidFill>
                  <a:schemeClr val="tx2"/>
                </a:solidFill>
                <a:latin typeface="Calibri" pitchFamily="34" charset="0"/>
              </a:rPr>
              <a:t>Snell’s Law Practice</a:t>
            </a:r>
          </a:p>
        </p:txBody>
      </p:sp>
      <p:graphicFrame>
        <p:nvGraphicFramePr>
          <p:cNvPr id="208902" name="Object 2"/>
          <p:cNvGraphicFramePr>
            <a:graphicFrameLocks noChangeAspect="1"/>
          </p:cNvGraphicFramePr>
          <p:nvPr/>
        </p:nvGraphicFramePr>
        <p:xfrm>
          <a:off x="5105400" y="4876800"/>
          <a:ext cx="3328988" cy="538163"/>
        </p:xfrm>
        <a:graphic>
          <a:graphicData uri="http://schemas.openxmlformats.org/presentationml/2006/ole">
            <mc:AlternateContent xmlns:mc="http://schemas.openxmlformats.org/markup-compatibility/2006">
              <mc:Choice xmlns:v="urn:schemas-microsoft-com:vml" Requires="v">
                <p:oleObj spid="_x0000_s7230" name="Equation" r:id="rId5" imgW="2438400" imgH="393700" progId="Equation.DSMT36">
                  <p:embed/>
                </p:oleObj>
              </mc:Choice>
              <mc:Fallback>
                <p:oleObj name="Equation" r:id="rId5" imgW="2438400" imgH="393700" progId="Equation.DSMT36">
                  <p:embed/>
                  <p:pic>
                    <p:nvPicPr>
                      <p:cNvPr id="0" name="Object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05400" y="4876800"/>
                        <a:ext cx="3328988" cy="5381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8903" name="Text Box 7"/>
          <p:cNvSpPr txBox="1">
            <a:spLocks noChangeArrowheads="1"/>
          </p:cNvSpPr>
          <p:nvPr/>
        </p:nvSpPr>
        <p:spPr bwMode="auto">
          <a:xfrm>
            <a:off x="6096000" y="3962400"/>
            <a:ext cx="2514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endParaRPr lang="en-US" altLang="en-US" b="1">
              <a:latin typeface="Calibri" pitchFamily="34" charset="0"/>
            </a:endParaRPr>
          </a:p>
        </p:txBody>
      </p:sp>
      <p:sp>
        <p:nvSpPr>
          <p:cNvPr id="7177" name="Line 8"/>
          <p:cNvSpPr>
            <a:spLocks noChangeShapeType="1"/>
          </p:cNvSpPr>
          <p:nvPr/>
        </p:nvSpPr>
        <p:spPr bwMode="auto">
          <a:xfrm flipH="1" flipV="1">
            <a:off x="2362200" y="3429000"/>
            <a:ext cx="1371600" cy="106680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178" name="Line 9"/>
          <p:cNvSpPr>
            <a:spLocks noChangeShapeType="1"/>
          </p:cNvSpPr>
          <p:nvPr/>
        </p:nvSpPr>
        <p:spPr bwMode="auto">
          <a:xfrm>
            <a:off x="2576513" y="3600450"/>
            <a:ext cx="900112" cy="682625"/>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7179" name="Line 10"/>
          <p:cNvSpPr>
            <a:spLocks noChangeShapeType="1"/>
          </p:cNvSpPr>
          <p:nvPr/>
        </p:nvSpPr>
        <p:spPr bwMode="auto">
          <a:xfrm>
            <a:off x="3733800" y="3200400"/>
            <a:ext cx="0" cy="3429000"/>
          </a:xfrm>
          <a:prstGeom prst="line">
            <a:avLst/>
          </a:prstGeom>
          <a:noFill/>
          <a:ln w="19050">
            <a:solidFill>
              <a:schemeClr val="tx1"/>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180" name="Text Box 11"/>
          <p:cNvSpPr txBox="1">
            <a:spLocks noChangeArrowheads="1"/>
          </p:cNvSpPr>
          <p:nvPr/>
        </p:nvSpPr>
        <p:spPr bwMode="auto">
          <a:xfrm rot="-5400000">
            <a:off x="2781300" y="5524500"/>
            <a:ext cx="1600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altLang="en-US" b="1">
                <a:latin typeface="Calibri" pitchFamily="34" charset="0"/>
              </a:rPr>
              <a:t>normal</a:t>
            </a:r>
          </a:p>
        </p:txBody>
      </p:sp>
      <p:grpSp>
        <p:nvGrpSpPr>
          <p:cNvPr id="7181" name="Group 12"/>
          <p:cNvGrpSpPr>
            <a:grpSpLocks/>
          </p:cNvGrpSpPr>
          <p:nvPr/>
        </p:nvGrpSpPr>
        <p:grpSpPr bwMode="auto">
          <a:xfrm>
            <a:off x="3352800" y="5408613"/>
            <a:ext cx="812800" cy="674687"/>
            <a:chOff x="2208" y="2975"/>
            <a:chExt cx="512" cy="425"/>
          </a:xfrm>
        </p:grpSpPr>
        <p:sp>
          <p:nvSpPr>
            <p:cNvPr id="7195" name="Arc 13"/>
            <p:cNvSpPr>
              <a:spLocks/>
            </p:cNvSpPr>
            <p:nvPr/>
          </p:nvSpPr>
          <p:spPr bwMode="auto">
            <a:xfrm flipV="1">
              <a:off x="2208" y="2975"/>
              <a:ext cx="511" cy="167"/>
            </a:xfrm>
            <a:custGeom>
              <a:avLst/>
              <a:gdLst>
                <a:gd name="T0" fmla="*/ 0 w 20887"/>
                <a:gd name="T1" fmla="*/ 0 h 18787"/>
                <a:gd name="T2" fmla="*/ 0 w 20887"/>
                <a:gd name="T3" fmla="*/ 0 h 18787"/>
                <a:gd name="T4" fmla="*/ 0 w 20887"/>
                <a:gd name="T5" fmla="*/ 0 h 18787"/>
                <a:gd name="T6" fmla="*/ 0 60000 65536"/>
                <a:gd name="T7" fmla="*/ 0 60000 65536"/>
                <a:gd name="T8" fmla="*/ 0 60000 65536"/>
                <a:gd name="T9" fmla="*/ 0 w 20887"/>
                <a:gd name="T10" fmla="*/ 0 h 18787"/>
                <a:gd name="T11" fmla="*/ 20887 w 20887"/>
                <a:gd name="T12" fmla="*/ 18787 h 18787"/>
              </a:gdLst>
              <a:ahLst/>
              <a:cxnLst>
                <a:cxn ang="T6">
                  <a:pos x="T0" y="T1"/>
                </a:cxn>
                <a:cxn ang="T7">
                  <a:pos x="T2" y="T3"/>
                </a:cxn>
                <a:cxn ang="T8">
                  <a:pos x="T4" y="T5"/>
                </a:cxn>
              </a:cxnLst>
              <a:rect l="T9" t="T10" r="T11" b="T12"/>
              <a:pathLst>
                <a:path w="20887" h="18787" fill="none" extrusionOk="0">
                  <a:moveTo>
                    <a:pt x="10658" y="-1"/>
                  </a:moveTo>
                  <a:cubicBezTo>
                    <a:pt x="15716" y="2869"/>
                    <a:pt x="19404" y="7658"/>
                    <a:pt x="20886" y="13282"/>
                  </a:cubicBezTo>
                </a:path>
                <a:path w="20887" h="18787" stroke="0" extrusionOk="0">
                  <a:moveTo>
                    <a:pt x="10658" y="-1"/>
                  </a:moveTo>
                  <a:cubicBezTo>
                    <a:pt x="15716" y="2869"/>
                    <a:pt x="19404" y="7658"/>
                    <a:pt x="20886" y="13282"/>
                  </a:cubicBezTo>
                  <a:lnTo>
                    <a:pt x="0" y="18787"/>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aphicFrame>
          <p:nvGraphicFramePr>
            <p:cNvPr id="7171" name="Object 3"/>
            <p:cNvGraphicFramePr>
              <a:graphicFrameLocks noChangeAspect="1"/>
            </p:cNvGraphicFramePr>
            <p:nvPr/>
          </p:nvGraphicFramePr>
          <p:xfrm>
            <a:off x="2544" y="3168"/>
            <a:ext cx="176" cy="232"/>
          </p:xfrm>
          <a:graphic>
            <a:graphicData uri="http://schemas.openxmlformats.org/presentationml/2006/ole">
              <mc:AlternateContent xmlns:mc="http://schemas.openxmlformats.org/markup-compatibility/2006">
                <mc:Choice xmlns:v="urn:schemas-microsoft-com:vml" Requires="v">
                  <p:oleObj spid="_x0000_s7231" name="Equation" r:id="rId7" imgW="279360" imgH="368280" progId="Equation.3">
                    <p:embed/>
                  </p:oleObj>
                </mc:Choice>
                <mc:Fallback>
                  <p:oleObj name="Equation" r:id="rId7" imgW="279360" imgH="368280" progId="Equation.3">
                    <p:embed/>
                    <p:pic>
                      <p:nvPicPr>
                        <p:cNvPr id="0" name="Object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544" y="3168"/>
                          <a:ext cx="176" cy="23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7182" name="Line 15"/>
          <p:cNvSpPr>
            <a:spLocks noChangeShapeType="1"/>
          </p:cNvSpPr>
          <p:nvPr/>
        </p:nvSpPr>
        <p:spPr bwMode="auto">
          <a:xfrm flipV="1">
            <a:off x="3733800" y="3429000"/>
            <a:ext cx="1371600" cy="1066800"/>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7183" name="Line 16"/>
          <p:cNvSpPr>
            <a:spLocks noChangeShapeType="1"/>
          </p:cNvSpPr>
          <p:nvPr/>
        </p:nvSpPr>
        <p:spPr bwMode="auto">
          <a:xfrm>
            <a:off x="3733800" y="4495800"/>
            <a:ext cx="914400" cy="1981200"/>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08913" name="Text Box 17"/>
          <p:cNvSpPr txBox="1">
            <a:spLocks noChangeArrowheads="1"/>
          </p:cNvSpPr>
          <p:nvPr/>
        </p:nvSpPr>
        <p:spPr bwMode="auto">
          <a:xfrm>
            <a:off x="457200" y="1524000"/>
            <a:ext cx="83820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400">
                <a:latin typeface="Calibri" pitchFamily="34" charset="0"/>
              </a:rPr>
              <a:t>A ray of light traveling through the air (n=1) is incident on water (n=1.33).  Part of the beam is reflected at an angle </a:t>
            </a:r>
            <a:r>
              <a:rPr lang="en-US" sz="2400">
                <a:latin typeface="Symbol" pitchFamily="18" charset="2"/>
              </a:rPr>
              <a:t>q</a:t>
            </a:r>
            <a:r>
              <a:rPr lang="en-US" sz="2400" baseline="-25000">
                <a:latin typeface="Calibri" pitchFamily="34" charset="0"/>
              </a:rPr>
              <a:t>r</a:t>
            </a:r>
            <a:r>
              <a:rPr lang="en-US" sz="2400">
                <a:latin typeface="Calibri" pitchFamily="34" charset="0"/>
              </a:rPr>
              <a:t> = 60.  The other part of the beam is refracted.  What is </a:t>
            </a:r>
            <a:r>
              <a:rPr lang="en-US" sz="2400">
                <a:latin typeface="Symbol" pitchFamily="18" charset="2"/>
              </a:rPr>
              <a:t>q</a:t>
            </a:r>
            <a:r>
              <a:rPr lang="en-US" sz="2400" baseline="-25000">
                <a:latin typeface="Calibri" pitchFamily="34" charset="0"/>
              </a:rPr>
              <a:t>2</a:t>
            </a:r>
            <a:r>
              <a:rPr lang="en-US" sz="2400">
                <a:latin typeface="Calibri" pitchFamily="34" charset="0"/>
              </a:rPr>
              <a:t>?</a:t>
            </a:r>
          </a:p>
        </p:txBody>
      </p:sp>
      <p:sp>
        <p:nvSpPr>
          <p:cNvPr id="208914" name="Text Box 18"/>
          <p:cNvSpPr txBox="1">
            <a:spLocks noChangeArrowheads="1"/>
          </p:cNvSpPr>
          <p:nvPr/>
        </p:nvSpPr>
        <p:spPr bwMode="auto">
          <a:xfrm>
            <a:off x="5334000" y="3429000"/>
            <a:ext cx="3657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a:latin typeface="Calibri" pitchFamily="34" charset="0"/>
              </a:rPr>
              <a:t>    sin(60) = 1.33 sin(</a:t>
            </a:r>
            <a:r>
              <a:rPr lang="en-US">
                <a:latin typeface="Symbol" pitchFamily="18" charset="2"/>
              </a:rPr>
              <a:t>q</a:t>
            </a:r>
            <a:r>
              <a:rPr lang="en-US" baseline="-25000">
                <a:latin typeface="Calibri" pitchFamily="34" charset="0"/>
              </a:rPr>
              <a:t>2</a:t>
            </a:r>
            <a:r>
              <a:rPr lang="en-US">
                <a:latin typeface="Calibri" pitchFamily="34" charset="0"/>
              </a:rPr>
              <a:t>)</a:t>
            </a:r>
          </a:p>
        </p:txBody>
      </p:sp>
      <p:sp>
        <p:nvSpPr>
          <p:cNvPr id="208915" name="Text Box 19"/>
          <p:cNvSpPr txBox="1">
            <a:spLocks noChangeArrowheads="1"/>
          </p:cNvSpPr>
          <p:nvPr/>
        </p:nvSpPr>
        <p:spPr bwMode="auto">
          <a:xfrm>
            <a:off x="5638800" y="3962400"/>
            <a:ext cx="2971800" cy="476250"/>
          </a:xfrm>
          <a:prstGeom prst="rect">
            <a:avLst/>
          </a:prstGeom>
          <a:noFill/>
          <a:ln w="19050">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a:solidFill>
                  <a:schemeClr val="accent1"/>
                </a:solidFill>
                <a:latin typeface="Symbol" pitchFamily="18" charset="2"/>
              </a:rPr>
              <a:t>q</a:t>
            </a:r>
            <a:r>
              <a:rPr lang="en-US" baseline="-25000">
                <a:solidFill>
                  <a:schemeClr val="accent1"/>
                </a:solidFill>
                <a:latin typeface="Calibri" pitchFamily="34" charset="0"/>
              </a:rPr>
              <a:t>2</a:t>
            </a:r>
            <a:r>
              <a:rPr lang="en-US">
                <a:solidFill>
                  <a:schemeClr val="accent1"/>
                </a:solidFill>
                <a:latin typeface="Calibri" pitchFamily="34" charset="0"/>
              </a:rPr>
              <a:t> = 40.6 degrees</a:t>
            </a:r>
          </a:p>
        </p:txBody>
      </p:sp>
      <p:sp>
        <p:nvSpPr>
          <p:cNvPr id="208917" name="Text Box 21"/>
          <p:cNvSpPr txBox="1">
            <a:spLocks noChangeArrowheads="1"/>
          </p:cNvSpPr>
          <p:nvPr/>
        </p:nvSpPr>
        <p:spPr bwMode="auto">
          <a:xfrm>
            <a:off x="5257800" y="2971800"/>
            <a:ext cx="2209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a:latin typeface="Calibri" pitchFamily="34" charset="0"/>
              </a:rPr>
              <a:t>    </a:t>
            </a:r>
            <a:r>
              <a:rPr lang="en-US">
                <a:latin typeface="Symbol" pitchFamily="18" charset="2"/>
              </a:rPr>
              <a:t>q</a:t>
            </a:r>
            <a:r>
              <a:rPr lang="en-US" baseline="-25000">
                <a:latin typeface="Calibri" pitchFamily="34" charset="0"/>
              </a:rPr>
              <a:t>1</a:t>
            </a:r>
            <a:r>
              <a:rPr lang="en-US">
                <a:latin typeface="Calibri" pitchFamily="34" charset="0"/>
              </a:rPr>
              <a:t> =</a:t>
            </a:r>
            <a:r>
              <a:rPr lang="en-US">
                <a:latin typeface="Symbol" pitchFamily="18" charset="2"/>
              </a:rPr>
              <a:t>q</a:t>
            </a:r>
            <a:r>
              <a:rPr lang="en-US" baseline="-25000">
                <a:latin typeface="Calibri" pitchFamily="34" charset="0"/>
              </a:rPr>
              <a:t>r </a:t>
            </a:r>
            <a:r>
              <a:rPr lang="en-US">
                <a:latin typeface="Calibri" pitchFamily="34" charset="0"/>
              </a:rPr>
              <a:t>=</a:t>
            </a:r>
            <a:r>
              <a:rPr lang="en-US">
                <a:latin typeface="Symbol" pitchFamily="18" charset="2"/>
              </a:rPr>
              <a:t>60 </a:t>
            </a:r>
            <a:endParaRPr lang="en-US" baseline="-25000">
              <a:latin typeface="Calibri" pitchFamily="34" charset="0"/>
            </a:endParaRPr>
          </a:p>
        </p:txBody>
      </p:sp>
      <p:grpSp>
        <p:nvGrpSpPr>
          <p:cNvPr id="7188" name="Group 22"/>
          <p:cNvGrpSpPr>
            <a:grpSpLocks/>
          </p:cNvGrpSpPr>
          <p:nvPr/>
        </p:nvGrpSpPr>
        <p:grpSpPr bwMode="auto">
          <a:xfrm>
            <a:off x="3048000" y="3438525"/>
            <a:ext cx="1371600" cy="828675"/>
            <a:chOff x="1920" y="2166"/>
            <a:chExt cx="864" cy="522"/>
          </a:xfrm>
        </p:grpSpPr>
        <p:sp>
          <p:nvSpPr>
            <p:cNvPr id="7191" name="Rectangle 23"/>
            <p:cNvSpPr>
              <a:spLocks noChangeArrowheads="1"/>
            </p:cNvSpPr>
            <p:nvPr/>
          </p:nvSpPr>
          <p:spPr bwMode="auto">
            <a:xfrm>
              <a:off x="1920" y="2166"/>
              <a:ext cx="288" cy="234"/>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r>
                <a:rPr lang="en-US">
                  <a:solidFill>
                    <a:srgbClr val="000000"/>
                  </a:solidFill>
                  <a:latin typeface="Calibri" pitchFamily="34" charset="0"/>
                  <a:sym typeface="Symbol" pitchFamily="18" charset="2"/>
                </a:rPr>
                <a:t></a:t>
              </a:r>
              <a:r>
                <a:rPr lang="en-US" baseline="-25000">
                  <a:solidFill>
                    <a:srgbClr val="000000"/>
                  </a:solidFill>
                  <a:latin typeface="Calibri" pitchFamily="34" charset="0"/>
                  <a:sym typeface="Symbol" pitchFamily="18" charset="2"/>
                </a:rPr>
                <a:t>1</a:t>
              </a:r>
              <a:endParaRPr lang="en-US">
                <a:solidFill>
                  <a:srgbClr val="000000"/>
                </a:solidFill>
                <a:latin typeface="Calibri" pitchFamily="34" charset="0"/>
              </a:endParaRPr>
            </a:p>
          </p:txBody>
        </p:sp>
        <p:sp>
          <p:nvSpPr>
            <p:cNvPr id="7192" name="Arc 24"/>
            <p:cNvSpPr>
              <a:spLocks/>
            </p:cNvSpPr>
            <p:nvPr/>
          </p:nvSpPr>
          <p:spPr bwMode="auto">
            <a:xfrm flipH="1">
              <a:off x="2064" y="2400"/>
              <a:ext cx="624" cy="288"/>
            </a:xfrm>
            <a:custGeom>
              <a:avLst/>
              <a:gdLst>
                <a:gd name="T0" fmla="*/ 0 w 20887"/>
                <a:gd name="T1" fmla="*/ 0 h 18799"/>
                <a:gd name="T2" fmla="*/ 1 w 20887"/>
                <a:gd name="T3" fmla="*/ 0 h 18799"/>
                <a:gd name="T4" fmla="*/ 0 w 20887"/>
                <a:gd name="T5" fmla="*/ 0 h 18799"/>
                <a:gd name="T6" fmla="*/ 0 60000 65536"/>
                <a:gd name="T7" fmla="*/ 0 60000 65536"/>
                <a:gd name="T8" fmla="*/ 0 60000 65536"/>
                <a:gd name="T9" fmla="*/ 0 w 20887"/>
                <a:gd name="T10" fmla="*/ 0 h 18799"/>
                <a:gd name="T11" fmla="*/ 20887 w 20887"/>
                <a:gd name="T12" fmla="*/ 18799 h 18799"/>
              </a:gdLst>
              <a:ahLst/>
              <a:cxnLst>
                <a:cxn ang="T6">
                  <a:pos x="T0" y="T1"/>
                </a:cxn>
                <a:cxn ang="T7">
                  <a:pos x="T2" y="T3"/>
                </a:cxn>
                <a:cxn ang="T8">
                  <a:pos x="T4" y="T5"/>
                </a:cxn>
              </a:cxnLst>
              <a:rect l="T9" t="T10" r="T11" b="T12"/>
              <a:pathLst>
                <a:path w="20887" h="18799" fill="none" extrusionOk="0">
                  <a:moveTo>
                    <a:pt x="10637" y="-1"/>
                  </a:moveTo>
                  <a:cubicBezTo>
                    <a:pt x="15706" y="2868"/>
                    <a:pt x="19402" y="7661"/>
                    <a:pt x="20886" y="13294"/>
                  </a:cubicBezTo>
                </a:path>
                <a:path w="20887" h="18799" stroke="0" extrusionOk="0">
                  <a:moveTo>
                    <a:pt x="10637" y="-1"/>
                  </a:moveTo>
                  <a:cubicBezTo>
                    <a:pt x="15706" y="2868"/>
                    <a:pt x="19402" y="7661"/>
                    <a:pt x="20886" y="13294"/>
                  </a:cubicBezTo>
                  <a:lnTo>
                    <a:pt x="0" y="18799"/>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7193" name="Rectangle 25"/>
            <p:cNvSpPr>
              <a:spLocks noChangeArrowheads="1"/>
            </p:cNvSpPr>
            <p:nvPr/>
          </p:nvSpPr>
          <p:spPr bwMode="auto">
            <a:xfrm>
              <a:off x="2496" y="2182"/>
              <a:ext cx="288" cy="234"/>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r>
                <a:rPr lang="en-US">
                  <a:solidFill>
                    <a:srgbClr val="000000"/>
                  </a:solidFill>
                  <a:latin typeface="Calibri" pitchFamily="34" charset="0"/>
                  <a:sym typeface="Symbol" pitchFamily="18" charset="2"/>
                </a:rPr>
                <a:t></a:t>
              </a:r>
              <a:r>
                <a:rPr lang="en-US" baseline="-25000">
                  <a:solidFill>
                    <a:srgbClr val="000000"/>
                  </a:solidFill>
                  <a:latin typeface="Calibri" pitchFamily="34" charset="0"/>
                  <a:sym typeface="Symbol" pitchFamily="18" charset="2"/>
                </a:rPr>
                <a:t>r</a:t>
              </a:r>
            </a:p>
          </p:txBody>
        </p:sp>
        <p:sp>
          <p:nvSpPr>
            <p:cNvPr id="7194" name="Arc 26"/>
            <p:cNvSpPr>
              <a:spLocks/>
            </p:cNvSpPr>
            <p:nvPr/>
          </p:nvSpPr>
          <p:spPr bwMode="auto">
            <a:xfrm>
              <a:off x="2016" y="2400"/>
              <a:ext cx="624" cy="288"/>
            </a:xfrm>
            <a:custGeom>
              <a:avLst/>
              <a:gdLst>
                <a:gd name="T0" fmla="*/ 0 w 20887"/>
                <a:gd name="T1" fmla="*/ 0 h 18799"/>
                <a:gd name="T2" fmla="*/ 1 w 20887"/>
                <a:gd name="T3" fmla="*/ 0 h 18799"/>
                <a:gd name="T4" fmla="*/ 0 w 20887"/>
                <a:gd name="T5" fmla="*/ 0 h 18799"/>
                <a:gd name="T6" fmla="*/ 0 60000 65536"/>
                <a:gd name="T7" fmla="*/ 0 60000 65536"/>
                <a:gd name="T8" fmla="*/ 0 60000 65536"/>
                <a:gd name="T9" fmla="*/ 0 w 20887"/>
                <a:gd name="T10" fmla="*/ 0 h 18799"/>
                <a:gd name="T11" fmla="*/ 20887 w 20887"/>
                <a:gd name="T12" fmla="*/ 18799 h 18799"/>
              </a:gdLst>
              <a:ahLst/>
              <a:cxnLst>
                <a:cxn ang="T6">
                  <a:pos x="T0" y="T1"/>
                </a:cxn>
                <a:cxn ang="T7">
                  <a:pos x="T2" y="T3"/>
                </a:cxn>
                <a:cxn ang="T8">
                  <a:pos x="T4" y="T5"/>
                </a:cxn>
              </a:cxnLst>
              <a:rect l="T9" t="T10" r="T11" b="T12"/>
              <a:pathLst>
                <a:path w="20887" h="18799" fill="none" extrusionOk="0">
                  <a:moveTo>
                    <a:pt x="10637" y="-1"/>
                  </a:moveTo>
                  <a:cubicBezTo>
                    <a:pt x="15706" y="2868"/>
                    <a:pt x="19402" y="7661"/>
                    <a:pt x="20886" y="13294"/>
                  </a:cubicBezTo>
                </a:path>
                <a:path w="20887" h="18799" stroke="0" extrusionOk="0">
                  <a:moveTo>
                    <a:pt x="10637" y="-1"/>
                  </a:moveTo>
                  <a:cubicBezTo>
                    <a:pt x="15706" y="2868"/>
                    <a:pt x="19402" y="7661"/>
                    <a:pt x="20886" y="13294"/>
                  </a:cubicBezTo>
                  <a:lnTo>
                    <a:pt x="0" y="18799"/>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sp>
        <p:nvSpPr>
          <p:cNvPr id="7189" name="Text Box 27"/>
          <p:cNvSpPr txBox="1">
            <a:spLocks noChangeArrowheads="1"/>
          </p:cNvSpPr>
          <p:nvPr/>
        </p:nvSpPr>
        <p:spPr bwMode="auto">
          <a:xfrm>
            <a:off x="381000" y="762000"/>
            <a:ext cx="8382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800">
                <a:latin typeface="Calibri" pitchFamily="34" charset="0"/>
              </a:rPr>
              <a:t>Usually, there is both </a:t>
            </a:r>
            <a:r>
              <a:rPr lang="en-US" sz="2800">
                <a:solidFill>
                  <a:srgbClr val="FF0000"/>
                </a:solidFill>
                <a:latin typeface="Calibri" pitchFamily="34" charset="0"/>
              </a:rPr>
              <a:t>reflection</a:t>
            </a:r>
            <a:r>
              <a:rPr lang="en-US" sz="2800">
                <a:latin typeface="Calibri" pitchFamily="34" charset="0"/>
              </a:rPr>
              <a:t> and </a:t>
            </a:r>
            <a:r>
              <a:rPr lang="en-US" sz="2800">
                <a:solidFill>
                  <a:srgbClr val="FF0000"/>
                </a:solidFill>
                <a:latin typeface="Calibri" pitchFamily="34" charset="0"/>
              </a:rPr>
              <a:t>refraction</a:t>
            </a:r>
            <a:r>
              <a:rPr lang="en-US" sz="2800">
                <a:latin typeface="Calibri" pitchFamily="34" charset="0"/>
              </a:rPr>
              <a:t>!</a:t>
            </a:r>
          </a:p>
        </p:txBody>
      </p:sp>
      <p:sp>
        <p:nvSpPr>
          <p:cNvPr id="7190" name="WordArt 28"/>
          <p:cNvSpPr>
            <a:spLocks noChangeArrowheads="1" noChangeShapeType="1"/>
          </p:cNvSpPr>
          <p:nvPr/>
        </p:nvSpPr>
        <p:spPr bwMode="auto">
          <a:xfrm>
            <a:off x="228600" y="0"/>
            <a:ext cx="838200" cy="914400"/>
          </a:xfrm>
          <a:prstGeom prst="rect">
            <a:avLst/>
          </a:prstGeom>
        </p:spPr>
        <p:txBody>
          <a:bodyPr wrap="none" fromWordArt="1">
            <a:prstTxWarp prst="textSlantUp">
              <a:avLst>
                <a:gd name="adj" fmla="val 32056"/>
              </a:avLst>
            </a:prstTxWarp>
          </a:bodyPr>
          <a:lstStyle/>
          <a:p>
            <a:pPr algn="ctr"/>
            <a:r>
              <a:rPr lang="en-US" sz="3600" kern="1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outerShdw>
                </a:effectLst>
                <a:latin typeface="Impact"/>
              </a:rPr>
              <a:t>Example</a:t>
            </a:r>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08913"/>
                                        </p:tgtEl>
                                        <p:attrNameLst>
                                          <p:attrName>style.visibility</p:attrName>
                                        </p:attrNameLst>
                                      </p:cBhvr>
                                      <p:to>
                                        <p:strVal val="visible"/>
                                      </p:to>
                                    </p:set>
                                    <p:anim calcmode="lin" valueType="num">
                                      <p:cBhvr additive="base">
                                        <p:cTn id="7" dur="500" fill="hold"/>
                                        <p:tgtEl>
                                          <p:spTgt spid="208913"/>
                                        </p:tgtEl>
                                        <p:attrNameLst>
                                          <p:attrName>ppt_x</p:attrName>
                                        </p:attrNameLst>
                                      </p:cBhvr>
                                      <p:tavLst>
                                        <p:tav tm="0">
                                          <p:val>
                                            <p:strVal val="0-#ppt_w/2"/>
                                          </p:val>
                                        </p:tav>
                                        <p:tav tm="100000">
                                          <p:val>
                                            <p:strVal val="#ppt_x"/>
                                          </p:val>
                                        </p:tav>
                                      </p:tavLst>
                                    </p:anim>
                                    <p:anim calcmode="lin" valueType="num">
                                      <p:cBhvr additive="base">
                                        <p:cTn id="8" dur="500" fill="hold"/>
                                        <p:tgtEl>
                                          <p:spTgt spid="208913"/>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nodePh="1">
                                  <p:stCondLst>
                                    <p:cond delay="0"/>
                                  </p:stCondLst>
                                  <p:endCondLst>
                                    <p:cond evt="begin" delay="0">
                                      <p:tn val="11"/>
                                    </p:cond>
                                  </p:endCondLst>
                                  <p:childTnLst>
                                    <p:set>
                                      <p:cBhvr>
                                        <p:cTn id="12" dur="1" fill="hold">
                                          <p:stCondLst>
                                            <p:cond delay="0"/>
                                          </p:stCondLst>
                                        </p:cTn>
                                        <p:tgtEl>
                                          <p:spTgt spid="208903"/>
                                        </p:tgtEl>
                                        <p:attrNameLst>
                                          <p:attrName>style.visibility</p:attrName>
                                        </p:attrNameLst>
                                      </p:cBhvr>
                                      <p:to>
                                        <p:strVal val="visible"/>
                                      </p:to>
                                    </p:set>
                                    <p:anim calcmode="lin" valueType="num">
                                      <p:cBhvr additive="base">
                                        <p:cTn id="13" dur="500" fill="hold"/>
                                        <p:tgtEl>
                                          <p:spTgt spid="208903"/>
                                        </p:tgtEl>
                                        <p:attrNameLst>
                                          <p:attrName>ppt_x</p:attrName>
                                        </p:attrNameLst>
                                      </p:cBhvr>
                                      <p:tavLst>
                                        <p:tav tm="0">
                                          <p:val>
                                            <p:strVal val="0-#ppt_w/2"/>
                                          </p:val>
                                        </p:tav>
                                        <p:tav tm="100000">
                                          <p:val>
                                            <p:strVal val="#ppt_x"/>
                                          </p:val>
                                        </p:tav>
                                      </p:tavLst>
                                    </p:anim>
                                    <p:anim calcmode="lin" valueType="num">
                                      <p:cBhvr additive="base">
                                        <p:cTn id="14" dur="500" fill="hold"/>
                                        <p:tgtEl>
                                          <p:spTgt spid="208903"/>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16" fill="hold" nodeType="clickEffect">
                                  <p:stCondLst>
                                    <p:cond delay="0"/>
                                  </p:stCondLst>
                                  <p:childTnLst>
                                    <p:set>
                                      <p:cBhvr>
                                        <p:cTn id="18" dur="1" fill="hold">
                                          <p:stCondLst>
                                            <p:cond delay="0"/>
                                          </p:stCondLst>
                                        </p:cTn>
                                        <p:tgtEl>
                                          <p:spTgt spid="208902"/>
                                        </p:tgtEl>
                                        <p:attrNameLst>
                                          <p:attrName>style.visibility</p:attrName>
                                        </p:attrNameLst>
                                      </p:cBhvr>
                                      <p:to>
                                        <p:strVal val="visible"/>
                                      </p:to>
                                    </p:set>
                                    <p:anim calcmode="lin" valueType="num">
                                      <p:cBhvr>
                                        <p:cTn id="19" dur="500" fill="hold"/>
                                        <p:tgtEl>
                                          <p:spTgt spid="208902"/>
                                        </p:tgtEl>
                                        <p:attrNameLst>
                                          <p:attrName>ppt_w</p:attrName>
                                        </p:attrNameLst>
                                      </p:cBhvr>
                                      <p:tavLst>
                                        <p:tav tm="0">
                                          <p:val>
                                            <p:fltVal val="0"/>
                                          </p:val>
                                        </p:tav>
                                        <p:tav tm="100000">
                                          <p:val>
                                            <p:strVal val="#ppt_w"/>
                                          </p:val>
                                        </p:tav>
                                      </p:tavLst>
                                    </p:anim>
                                    <p:anim calcmode="lin" valueType="num">
                                      <p:cBhvr>
                                        <p:cTn id="20" dur="500" fill="hold"/>
                                        <p:tgtEl>
                                          <p:spTgt spid="208902"/>
                                        </p:tgtEl>
                                        <p:attrNameLst>
                                          <p:attrName>ppt_h</p:attrName>
                                        </p:attrNameLst>
                                      </p:cBhvr>
                                      <p:tavLst>
                                        <p:tav tm="0">
                                          <p:val>
                                            <p:fltVal val="0"/>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208917"/>
                                        </p:tgtEl>
                                        <p:attrNameLst>
                                          <p:attrName>style.visibility</p:attrName>
                                        </p:attrNameLst>
                                      </p:cBhvr>
                                      <p:to>
                                        <p:strVal val="visible"/>
                                      </p:to>
                                    </p:set>
                                    <p:animEffect transition="in" filter="wipe(left)">
                                      <p:cBhvr>
                                        <p:cTn id="25" dur="500"/>
                                        <p:tgtEl>
                                          <p:spTgt spid="208917"/>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208914"/>
                                        </p:tgtEl>
                                        <p:attrNameLst>
                                          <p:attrName>style.visibility</p:attrName>
                                        </p:attrNameLst>
                                      </p:cBhvr>
                                      <p:to>
                                        <p:strVal val="visible"/>
                                      </p:to>
                                    </p:set>
                                    <p:animEffect transition="in" filter="wipe(left)">
                                      <p:cBhvr>
                                        <p:cTn id="30" dur="500"/>
                                        <p:tgtEl>
                                          <p:spTgt spid="208914"/>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208915"/>
                                        </p:tgtEl>
                                        <p:attrNameLst>
                                          <p:attrName>style.visibility</p:attrName>
                                        </p:attrNameLst>
                                      </p:cBhvr>
                                      <p:to>
                                        <p:strVal val="visible"/>
                                      </p:to>
                                    </p:set>
                                    <p:animEffect transition="in" filter="wipe(left)">
                                      <p:cBhvr>
                                        <p:cTn id="35" dur="500"/>
                                        <p:tgtEl>
                                          <p:spTgt spid="2089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903" grpId="0" autoUpdateAnimBg="0"/>
      <p:bldP spid="208913" grpId="0" autoUpdateAnimBg="0"/>
      <p:bldP spid="208914" grpId="0" autoUpdateAnimBg="0"/>
      <p:bldP spid="208915" grpId="0" animBg="1" autoUpdateAnimBg="0"/>
      <p:bldP spid="208917" grpId="0"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en-US" smtClean="0"/>
              <a:t>Refraction Applets</a:t>
            </a:r>
          </a:p>
        </p:txBody>
      </p:sp>
      <p:sp>
        <p:nvSpPr>
          <p:cNvPr id="21507" name="Rectangle 3"/>
          <p:cNvSpPr>
            <a:spLocks noGrp="1" noChangeArrowheads="1"/>
          </p:cNvSpPr>
          <p:nvPr>
            <p:ph type="body" idx="1"/>
          </p:nvPr>
        </p:nvSpPr>
        <p:spPr/>
        <p:txBody>
          <a:bodyPr/>
          <a:lstStyle/>
          <a:p>
            <a:pPr eaLnBrk="1" hangingPunct="1"/>
            <a:r>
              <a:rPr lang="en-US" smtClean="0">
                <a:hlinkClick r:id="rId3"/>
              </a:rPr>
              <a:t>Applet by Molecular Expressions -- Florida State University</a:t>
            </a:r>
            <a:endParaRPr lang="en-US" smtClean="0"/>
          </a:p>
          <a:p>
            <a:pPr eaLnBrk="1" hangingPunct="1"/>
            <a:endParaRPr lang="en-US" smtClean="0"/>
          </a:p>
          <a:p>
            <a:pPr eaLnBrk="1" hangingPunct="1"/>
            <a:r>
              <a:rPr lang="en-US" smtClean="0">
                <a:hlinkClick r:id="rId4"/>
              </a:rPr>
              <a:t>Applet by Fu-Kwung Hwang, National Taiwan Normal University</a:t>
            </a:r>
            <a:endParaRPr lang="en-US" smtClean="0"/>
          </a:p>
        </p:txBody>
      </p:sp>
    </p:spTree>
    <p:custDataLst>
      <p:tags r:id="rId1"/>
    </p:custDataLst>
    <p:extLst>
      <p:ext uri="{BB962C8B-B14F-4D97-AF65-F5344CB8AC3E}">
        <p14:creationId xmlns:p14="http://schemas.microsoft.com/office/powerpoint/2010/main" val="244638589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PQuestion"/>
          <p:cNvSpPr>
            <a:spLocks noGrp="1"/>
          </p:cNvSpPr>
          <p:nvPr>
            <p:ph type="title"/>
          </p:nvPr>
        </p:nvSpPr>
        <p:spPr>
          <a:xfrm>
            <a:off x="206375" y="350838"/>
            <a:ext cx="8686800" cy="2011362"/>
          </a:xfrm>
        </p:spPr>
        <p:txBody>
          <a:bodyPr/>
          <a:lstStyle/>
          <a:p>
            <a:pPr algn="l"/>
            <a:r>
              <a:rPr lang="en-US" sz="3200" smtClean="0">
                <a:latin typeface="Comic Sans MS" pitchFamily="66" charset="0"/>
              </a:rPr>
              <a:t>Parallel light rays cross interfaces from air into two different media,   </a:t>
            </a:r>
            <a:r>
              <a:rPr lang="en-US" sz="3200" smtClean="0">
                <a:solidFill>
                  <a:schemeClr val="tx2"/>
                </a:solidFill>
                <a:latin typeface="Comic Sans MS" pitchFamily="66" charset="0"/>
              </a:rPr>
              <a:t>1</a:t>
            </a:r>
            <a:r>
              <a:rPr lang="en-US" sz="3200" smtClean="0">
                <a:latin typeface="Comic Sans MS" pitchFamily="66" charset="0"/>
              </a:rPr>
              <a:t> and </a:t>
            </a:r>
            <a:r>
              <a:rPr lang="en-US" sz="3200" smtClean="0">
                <a:solidFill>
                  <a:schemeClr val="accent1"/>
                </a:solidFill>
                <a:latin typeface="Comic Sans MS" pitchFamily="66" charset="0"/>
              </a:rPr>
              <a:t>2</a:t>
            </a:r>
            <a:r>
              <a:rPr lang="en-US" sz="3200" smtClean="0">
                <a:latin typeface="Comic Sans MS" pitchFamily="66" charset="0"/>
              </a:rPr>
              <a:t>, as shown in the figures below.  In which of the media is the light traveling </a:t>
            </a:r>
            <a:r>
              <a:rPr lang="en-US" sz="3200" smtClean="0">
                <a:solidFill>
                  <a:srgbClr val="FC0128"/>
                </a:solidFill>
                <a:latin typeface="Comic Sans MS" pitchFamily="66" charset="0"/>
              </a:rPr>
              <a:t>faster</a:t>
            </a:r>
            <a:r>
              <a:rPr lang="en-US" sz="3200" smtClean="0">
                <a:latin typeface="Comic Sans MS" pitchFamily="66" charset="0"/>
              </a:rPr>
              <a:t>?</a:t>
            </a:r>
            <a:endParaRPr lang="en-US" sz="3200" smtClean="0"/>
          </a:p>
        </p:txBody>
      </p:sp>
      <p:graphicFrame>
        <p:nvGraphicFramePr>
          <p:cNvPr id="4" name="TPChart"/>
          <p:cNvGraphicFramePr>
            <a:graphicFrameLocks noChangeAspect="1"/>
          </p:cNvGraphicFramePr>
          <p:nvPr>
            <p:custDataLst>
              <p:tags r:id="rId3"/>
            </p:custDataLst>
            <p:extLst>
              <p:ext uri="{D42A27DB-BD31-4B8C-83A1-F6EECF244321}">
                <p14:modId xmlns:p14="http://schemas.microsoft.com/office/powerpoint/2010/main" val="1791047832"/>
              </p:ext>
            </p:extLst>
          </p:nvPr>
        </p:nvGraphicFramePr>
        <p:xfrm>
          <a:off x="6553200" y="3951288"/>
          <a:ext cx="2527300" cy="2843212"/>
        </p:xfrm>
        <a:graphic>
          <a:graphicData uri="http://schemas.openxmlformats.org/presentationml/2006/ole">
            <mc:AlternateContent xmlns:mc="http://schemas.openxmlformats.org/markup-compatibility/2006">
              <mc:Choice xmlns:v="urn:schemas-microsoft-com:vml" Requires="v">
                <p:oleObj spid="_x0000_s67605" name="Chart" r:id="rId6" imgW="4572000" imgH="5143500" progId="MSGraph.Chart.8">
                  <p:embed followColorScheme="full"/>
                </p:oleObj>
              </mc:Choice>
              <mc:Fallback>
                <p:oleObj name="Chart" r:id="rId6" imgW="4572000" imgH="5143500" progId="MSGraph.Chart.8">
                  <p:embed followColorScheme="full"/>
                  <p:pic>
                    <p:nvPicPr>
                      <p:cNvPr id="0" name=""/>
                      <p:cNvPicPr>
                        <a:picLocks noChangeAspect="1" noChangeArrowheads="1"/>
                      </p:cNvPicPr>
                      <p:nvPr/>
                    </p:nvPicPr>
                    <p:blipFill>
                      <a:blip r:embed="rId7"/>
                      <a:srcRect/>
                      <a:stretch>
                        <a:fillRect/>
                      </a:stretch>
                    </p:blipFill>
                    <p:spPr bwMode="auto">
                      <a:xfrm>
                        <a:off x="6553200" y="3951288"/>
                        <a:ext cx="2527300" cy="28432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3076" name="Group 4"/>
          <p:cNvGrpSpPr>
            <a:grpSpLocks/>
          </p:cNvGrpSpPr>
          <p:nvPr/>
        </p:nvGrpSpPr>
        <p:grpSpPr bwMode="auto">
          <a:xfrm>
            <a:off x="381000" y="2667000"/>
            <a:ext cx="2327275" cy="2209800"/>
            <a:chOff x="1962" y="2605"/>
            <a:chExt cx="1806" cy="1715"/>
          </a:xfrm>
        </p:grpSpPr>
        <p:sp>
          <p:nvSpPr>
            <p:cNvPr id="3088" name="Rectangle 5"/>
            <p:cNvSpPr>
              <a:spLocks noChangeArrowheads="1"/>
            </p:cNvSpPr>
            <p:nvPr/>
          </p:nvSpPr>
          <p:spPr bwMode="auto">
            <a:xfrm>
              <a:off x="2012" y="2605"/>
              <a:ext cx="1740" cy="852"/>
            </a:xfrm>
            <a:prstGeom prst="rect">
              <a:avLst/>
            </a:prstGeom>
            <a:solidFill>
              <a:schemeClr val="tx2"/>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none" anchor="ctr"/>
            <a:lstStyle/>
            <a:p>
              <a:endParaRPr lang="en-US"/>
            </a:p>
          </p:txBody>
        </p:sp>
        <p:sp>
          <p:nvSpPr>
            <p:cNvPr id="3089" name="Rectangle 6"/>
            <p:cNvSpPr>
              <a:spLocks noChangeArrowheads="1"/>
            </p:cNvSpPr>
            <p:nvPr/>
          </p:nvSpPr>
          <p:spPr bwMode="auto">
            <a:xfrm>
              <a:off x="2011" y="3468"/>
              <a:ext cx="1740" cy="852"/>
            </a:xfrm>
            <a:prstGeom prst="rect">
              <a:avLst/>
            </a:prstGeom>
            <a:solidFill>
              <a:srgbClr val="7E12AE"/>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none" anchor="ctr"/>
            <a:lstStyle/>
            <a:p>
              <a:endParaRPr lang="en-US"/>
            </a:p>
          </p:txBody>
        </p:sp>
        <p:sp>
          <p:nvSpPr>
            <p:cNvPr id="3090" name="Line 7"/>
            <p:cNvSpPr>
              <a:spLocks noChangeShapeType="1"/>
            </p:cNvSpPr>
            <p:nvPr/>
          </p:nvSpPr>
          <p:spPr bwMode="auto">
            <a:xfrm>
              <a:off x="1995" y="3466"/>
              <a:ext cx="1773" cy="1"/>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091" name="Line 8"/>
            <p:cNvSpPr>
              <a:spLocks noChangeShapeType="1"/>
            </p:cNvSpPr>
            <p:nvPr/>
          </p:nvSpPr>
          <p:spPr bwMode="auto">
            <a:xfrm rot="1800000">
              <a:off x="2840" y="3668"/>
              <a:ext cx="826" cy="0"/>
            </a:xfrm>
            <a:prstGeom prst="line">
              <a:avLst/>
            </a:prstGeom>
            <a:noFill/>
            <a:ln w="38100">
              <a:solidFill>
                <a:schemeClr val="bg2"/>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092" name="Line 9"/>
            <p:cNvSpPr>
              <a:spLocks noChangeShapeType="1"/>
            </p:cNvSpPr>
            <p:nvPr/>
          </p:nvSpPr>
          <p:spPr bwMode="auto">
            <a:xfrm rot="3000000" flipV="1">
              <a:off x="2789" y="3728"/>
              <a:ext cx="929" cy="122"/>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093" name="Text Box 10"/>
            <p:cNvSpPr txBox="1">
              <a:spLocks noChangeArrowheads="1"/>
            </p:cNvSpPr>
            <p:nvPr/>
          </p:nvSpPr>
          <p:spPr bwMode="auto">
            <a:xfrm>
              <a:off x="2049" y="3536"/>
              <a:ext cx="321"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3600" b="1" i="1">
                  <a:solidFill>
                    <a:schemeClr val="bg2"/>
                  </a:solidFill>
                  <a:latin typeface="Verdana" pitchFamily="34" charset="0"/>
                </a:rPr>
                <a:t>1</a:t>
              </a:r>
            </a:p>
          </p:txBody>
        </p:sp>
        <p:sp>
          <p:nvSpPr>
            <p:cNvPr id="3094" name="Text Box 11"/>
            <p:cNvSpPr txBox="1">
              <a:spLocks noChangeArrowheads="1"/>
            </p:cNvSpPr>
            <p:nvPr/>
          </p:nvSpPr>
          <p:spPr bwMode="auto">
            <a:xfrm>
              <a:off x="3115" y="3108"/>
              <a:ext cx="37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b="1" i="1">
                  <a:solidFill>
                    <a:schemeClr val="bg2"/>
                  </a:solidFill>
                  <a:latin typeface="Tahoma" pitchFamily="34" charset="0"/>
                </a:rPr>
                <a:t>air</a:t>
              </a:r>
            </a:p>
          </p:txBody>
        </p:sp>
        <p:grpSp>
          <p:nvGrpSpPr>
            <p:cNvPr id="3095" name="Group 12"/>
            <p:cNvGrpSpPr>
              <a:grpSpLocks/>
            </p:cNvGrpSpPr>
            <p:nvPr/>
          </p:nvGrpSpPr>
          <p:grpSpPr bwMode="auto">
            <a:xfrm>
              <a:off x="1962" y="3168"/>
              <a:ext cx="1008" cy="44"/>
              <a:chOff x="335" y="660"/>
              <a:chExt cx="1008" cy="44"/>
            </a:xfrm>
          </p:grpSpPr>
          <p:sp>
            <p:nvSpPr>
              <p:cNvPr id="3096" name="Line 13"/>
              <p:cNvSpPr>
                <a:spLocks noChangeShapeType="1"/>
              </p:cNvSpPr>
              <p:nvPr/>
            </p:nvSpPr>
            <p:spPr bwMode="auto">
              <a:xfrm rot="1800000" flipV="1">
                <a:off x="335" y="704"/>
                <a:ext cx="1008" cy="0"/>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097" name="Line 14"/>
              <p:cNvSpPr>
                <a:spLocks noChangeShapeType="1"/>
              </p:cNvSpPr>
              <p:nvPr/>
            </p:nvSpPr>
            <p:spPr bwMode="auto">
              <a:xfrm>
                <a:off x="762" y="660"/>
                <a:ext cx="63" cy="36"/>
              </a:xfrm>
              <a:prstGeom prst="line">
                <a:avLst/>
              </a:prstGeom>
              <a:noFill/>
              <a:ln w="38100">
                <a:solidFill>
                  <a:schemeClr val="bg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grpSp>
      <p:grpSp>
        <p:nvGrpSpPr>
          <p:cNvPr id="3077" name="Group 15"/>
          <p:cNvGrpSpPr>
            <a:grpSpLocks/>
          </p:cNvGrpSpPr>
          <p:nvPr/>
        </p:nvGrpSpPr>
        <p:grpSpPr bwMode="auto">
          <a:xfrm>
            <a:off x="2830513" y="2676525"/>
            <a:ext cx="2287587" cy="2200275"/>
            <a:chOff x="3985" y="2605"/>
            <a:chExt cx="1775" cy="1715"/>
          </a:xfrm>
        </p:grpSpPr>
        <p:sp>
          <p:nvSpPr>
            <p:cNvPr id="3080" name="Rectangle 16"/>
            <p:cNvSpPr>
              <a:spLocks noChangeArrowheads="1"/>
            </p:cNvSpPr>
            <p:nvPr/>
          </p:nvSpPr>
          <p:spPr bwMode="auto">
            <a:xfrm>
              <a:off x="4019" y="2605"/>
              <a:ext cx="1740" cy="852"/>
            </a:xfrm>
            <a:prstGeom prst="rect">
              <a:avLst/>
            </a:prstGeom>
            <a:solidFill>
              <a:schemeClr val="tx2"/>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none" anchor="ctr"/>
            <a:lstStyle/>
            <a:p>
              <a:endParaRPr lang="en-US"/>
            </a:p>
          </p:txBody>
        </p:sp>
        <p:sp>
          <p:nvSpPr>
            <p:cNvPr id="3081" name="Rectangle 17"/>
            <p:cNvSpPr>
              <a:spLocks noChangeArrowheads="1"/>
            </p:cNvSpPr>
            <p:nvPr/>
          </p:nvSpPr>
          <p:spPr bwMode="auto">
            <a:xfrm>
              <a:off x="4020" y="3468"/>
              <a:ext cx="1740" cy="852"/>
            </a:xfrm>
            <a:prstGeom prst="rect">
              <a:avLst/>
            </a:prstGeom>
            <a:solidFill>
              <a:srgbClr val="1FA589"/>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none" anchor="ctr"/>
            <a:lstStyle/>
            <a:p>
              <a:endParaRPr lang="en-US"/>
            </a:p>
          </p:txBody>
        </p:sp>
        <p:sp>
          <p:nvSpPr>
            <p:cNvPr id="3082" name="Line 18"/>
            <p:cNvSpPr>
              <a:spLocks noChangeShapeType="1"/>
            </p:cNvSpPr>
            <p:nvPr/>
          </p:nvSpPr>
          <p:spPr bwMode="auto">
            <a:xfrm rot="1800000">
              <a:off x="4845" y="3662"/>
              <a:ext cx="826" cy="0"/>
            </a:xfrm>
            <a:prstGeom prst="line">
              <a:avLst/>
            </a:prstGeom>
            <a:noFill/>
            <a:ln w="38100">
              <a:solidFill>
                <a:schemeClr val="bg2"/>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083" name="Line 19"/>
            <p:cNvSpPr>
              <a:spLocks noChangeShapeType="1"/>
            </p:cNvSpPr>
            <p:nvPr/>
          </p:nvSpPr>
          <p:spPr bwMode="auto">
            <a:xfrm rot="3000000" flipH="1" flipV="1">
              <a:off x="4700" y="3735"/>
              <a:ext cx="785" cy="214"/>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084" name="Text Box 20"/>
            <p:cNvSpPr txBox="1">
              <a:spLocks noChangeArrowheads="1"/>
            </p:cNvSpPr>
            <p:nvPr/>
          </p:nvSpPr>
          <p:spPr bwMode="auto">
            <a:xfrm>
              <a:off x="5188" y="3108"/>
              <a:ext cx="372" cy="290"/>
            </a:xfrm>
            <a:prstGeom prst="rect">
              <a:avLst/>
            </a:prstGeom>
            <a:solidFill>
              <a:schemeClr val="tx2"/>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b="1" i="1">
                  <a:solidFill>
                    <a:schemeClr val="bg2"/>
                  </a:solidFill>
                  <a:latin typeface="Tahoma" pitchFamily="34" charset="0"/>
                </a:rPr>
                <a:t>air</a:t>
              </a:r>
            </a:p>
          </p:txBody>
        </p:sp>
        <p:grpSp>
          <p:nvGrpSpPr>
            <p:cNvPr id="3085" name="Group 21"/>
            <p:cNvGrpSpPr>
              <a:grpSpLocks/>
            </p:cNvGrpSpPr>
            <p:nvPr/>
          </p:nvGrpSpPr>
          <p:grpSpPr bwMode="auto">
            <a:xfrm>
              <a:off x="3985" y="3168"/>
              <a:ext cx="1008" cy="44"/>
              <a:chOff x="2447" y="660"/>
              <a:chExt cx="1008" cy="44"/>
            </a:xfrm>
          </p:grpSpPr>
          <p:sp>
            <p:nvSpPr>
              <p:cNvPr id="3086" name="Line 22"/>
              <p:cNvSpPr>
                <a:spLocks noChangeShapeType="1"/>
              </p:cNvSpPr>
              <p:nvPr/>
            </p:nvSpPr>
            <p:spPr bwMode="auto">
              <a:xfrm rot="1800000" flipV="1">
                <a:off x="2447" y="704"/>
                <a:ext cx="1008" cy="0"/>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087" name="Line 23"/>
              <p:cNvSpPr>
                <a:spLocks noChangeShapeType="1"/>
              </p:cNvSpPr>
              <p:nvPr/>
            </p:nvSpPr>
            <p:spPr bwMode="auto">
              <a:xfrm>
                <a:off x="2871" y="660"/>
                <a:ext cx="63" cy="36"/>
              </a:xfrm>
              <a:prstGeom prst="line">
                <a:avLst/>
              </a:prstGeom>
              <a:noFill/>
              <a:ln w="38100">
                <a:solidFill>
                  <a:schemeClr val="bg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grpSp>
      <p:sp>
        <p:nvSpPr>
          <p:cNvPr id="3078" name="Text Box 26"/>
          <p:cNvSpPr txBox="1">
            <a:spLocks noChangeArrowheads="1"/>
          </p:cNvSpPr>
          <p:nvPr/>
        </p:nvSpPr>
        <p:spPr bwMode="auto">
          <a:xfrm>
            <a:off x="2911475" y="3810000"/>
            <a:ext cx="509588"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3600" b="1" i="1">
                <a:solidFill>
                  <a:schemeClr val="bg2"/>
                </a:solidFill>
                <a:latin typeface="Verdana" pitchFamily="34" charset="0"/>
              </a:rPr>
              <a:t>2</a:t>
            </a:r>
          </a:p>
        </p:txBody>
      </p:sp>
      <p:sp>
        <p:nvSpPr>
          <p:cNvPr id="3079" name="TPAnswers"/>
          <p:cNvSpPr>
            <a:spLocks noGrp="1"/>
          </p:cNvSpPr>
          <p:nvPr>
            <p:ph type="body" idx="1"/>
            <p:custDataLst>
              <p:tags r:id="rId4"/>
            </p:custDataLst>
          </p:nvPr>
        </p:nvSpPr>
        <p:spPr>
          <a:xfrm>
            <a:off x="5867400" y="2133600"/>
            <a:ext cx="3200400" cy="1905000"/>
          </a:xfrm>
        </p:spPr>
        <p:txBody>
          <a:bodyPr/>
          <a:lstStyle/>
          <a:p>
            <a:pPr marL="514350" indent="-514350">
              <a:buFont typeface="Arial" charset="0"/>
              <a:buAutoNum type="arabicPeriod"/>
            </a:pPr>
            <a:r>
              <a:rPr lang="en-US" smtClean="0"/>
              <a:t>Medium 1</a:t>
            </a:r>
          </a:p>
          <a:p>
            <a:pPr marL="514350" indent="-514350">
              <a:buFont typeface="Arial" charset="0"/>
              <a:buAutoNum type="arabicPeriod"/>
            </a:pPr>
            <a:r>
              <a:rPr lang="en-US" smtClean="0"/>
              <a:t>Medium 2</a:t>
            </a:r>
          </a:p>
          <a:p>
            <a:pPr marL="514350" indent="-514350">
              <a:buFont typeface="Arial" charset="0"/>
              <a:buAutoNum type="arabicPeriod"/>
            </a:pPr>
            <a:r>
              <a:rPr lang="en-US" smtClean="0"/>
              <a:t>Both the same</a:t>
            </a:r>
          </a:p>
        </p:txBody>
      </p:sp>
    </p:spTree>
    <p:custDataLst>
      <p:tags r:id="rId2"/>
    </p:custDataLst>
    <p:extLst>
      <p:ext uri="{BB962C8B-B14F-4D97-AF65-F5344CB8AC3E}">
        <p14:creationId xmlns:p14="http://schemas.microsoft.com/office/powerpoint/2010/main" val="1764946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repeatDur="0" restart="never"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4" grpId="0"/>
    </p:bldLst>
  </p:timing>
</p:sld>
</file>

<file path=ppt/tags/tag1.xml><?xml version="1.0" encoding="utf-8"?>
<p:tagLst xmlns:a="http://schemas.openxmlformats.org/drawingml/2006/main" xmlns:r="http://schemas.openxmlformats.org/officeDocument/2006/relationships" xmlns:p="http://schemas.openxmlformats.org/presentationml/2006/main">
  <p:tag name="TPVERSION" val="2008"/>
  <p:tag name="PPVERSION" val="12.0"/>
  <p:tag name="DELIMITERS" val="3.1"/>
  <p:tag name="SHOWBARVISIBLE" val="True"/>
  <p:tag name="USESECONDARYMONITOR" val="True"/>
  <p:tag name="SAVECSVWITHSESSION" val="True"/>
  <p:tag name="CSVFORMAT" val="0"/>
  <p:tag name="BULLETTYPE" val="3"/>
  <p:tag name="ANSWERNOWSTYLE" val="-1"/>
  <p:tag name="ANSWERNOWTEXT" val="Answer Now"/>
  <p:tag name="COUNTDOWNSTYLE" val="-1"/>
  <p:tag name="RESPCOUNTERSTYLE" val="-1"/>
  <p:tag name="RESPCOUNTERFORMAT" val="0"/>
  <p:tag name="RESPTABLESTYLE" val="-1"/>
  <p:tag name="COUNTDOWNSECONDS" val="10"/>
  <p:tag name="INPUTSOURCE" val="1"/>
  <p:tag name="NUMRESPONSES" val="1"/>
  <p:tag name="ALLOWDUPLICATES" val="False"/>
  <p:tag name="BACKUPSESSIONS" val="True"/>
  <p:tag name="BACKUPMAINTENANCE" val="7"/>
  <p:tag name="CHARTVALUEFORMAT" val="0%"/>
  <p:tag name="AUTOADVANCE" val="False"/>
  <p:tag name="REVIEWONLY" val="False"/>
  <p:tag name="ROTATIONINTERVAL" val="2"/>
  <p:tag name="AUTOUPDATEALIASES" val="True"/>
  <p:tag name="STDCHART" val="1"/>
  <p:tag name="RACEENDPOINTS" val="100"/>
  <p:tag name="RACERSMAXDISPLAYED" val="5"/>
  <p:tag name="RACEANIMATIONSPEED" val="3"/>
  <p:tag name="SKIPREMAININGRACESLIDES" val="True"/>
  <p:tag name="PARTICIPANTSINLEADERBOARD" val="5"/>
  <p:tag name="TEAMSINLEADERBOARD" val="5"/>
  <p:tag name="MAXRESPONDERS" val="5"/>
  <p:tag name="BUBBLENAMEVISIBLE" val="True"/>
  <p:tag name="BUBBLESIZEVISIBLE" val="True"/>
  <p:tag name="BUBBLEVALUEFORMAT" val="0.0"/>
  <p:tag name="BUBBLEGROUPING" val="3"/>
  <p:tag name="DEFAULTNUMTEAMS" val="5"/>
  <p:tag name="CUSTOMGRIDBACKCOLOR" val="-722948"/>
  <p:tag name="CUSTOMCELLFORECOLOR" val="-16777216"/>
  <p:tag name="CUSTOMCELLBACKCOLOR1" val="-657956"/>
  <p:tag name="CUSTOMCELLBACKCOLOR2" val="-13395457"/>
  <p:tag name="CUSTOMCELLBACKCOLOR3" val="-268652"/>
  <p:tag name="CUSTOMCELLBACKCOLOR4" val="-8355712"/>
  <p:tag name="USESCHEMECOLORS" val="True"/>
  <p:tag name="DISPLAYNAME" val="True"/>
  <p:tag name="DISPLAYDEVICENUMBER" val="True"/>
  <p:tag name="DISPLAYDEVICEID" val="True"/>
  <p:tag name="GRIDOPACITY" val="90"/>
  <p:tag name="GRIDROTATIONINTERVAL" val="2"/>
  <p:tag name="AUTOSIZEGRID" val="True"/>
  <p:tag name="GRIDSIZE" val="{Width=800, Height=600}"/>
  <p:tag name="GRIDPOSITION" val="1"/>
  <p:tag name="POLLINGCYCLE" val="2"/>
  <p:tag name="CHARTCOLORS" val="0"/>
  <p:tag name="CHARTLABELS" val="1"/>
  <p:tag name="RESETCHARTS" val="True"/>
  <p:tag name="INCLUDENONRESPONDERS" val="False"/>
  <p:tag name="MULTIRESPDIVISOR" val="1"/>
  <p:tag name="PARTLISTDEFAULT" val="1"/>
  <p:tag name="INCLUDEPPT" val="True"/>
  <p:tag name="ALLOWUSERFEEDBACK" val="True"/>
  <p:tag name="CORRECTPOINTVALUE" val="1"/>
  <p:tag name="INCORRECTPOINTVALUE" val="0"/>
  <p:tag name="REALTIMEBACKUP" val="False"/>
  <p:tag name="REALTIMEBACKUPPATH" val="(None)"/>
  <p:tag name="ZEROBASED" val="False"/>
  <p:tag name="AUTOADJUSTPARTRANGE" val="True"/>
  <p:tag name="CHARTSCALE" val="True"/>
  <p:tag name="ADVANCEDSETTINGSVIEW" val="False"/>
  <p:tag name="FIBDISPLAYRESULTS" val="True"/>
  <p:tag name="FIBNUMRESULTS" val="5"/>
  <p:tag name="FIBINCLUDEOTHER" val="True"/>
  <p:tag name="FIBDISPLAYKEYWORDS" val="True"/>
  <p:tag name="PRRESPONSE1" val="10"/>
  <p:tag name="PRRESPONSE2" val="9"/>
  <p:tag name="PRRESPONSE3" val="8"/>
  <p:tag name="PRRESPONSE4" val="7"/>
  <p:tag name="PRRESPONSE5" val="6"/>
  <p:tag name="PRRESPONSE6" val="5"/>
  <p:tag name="PRRESPONSE7" val="4"/>
  <p:tag name="PRRESPONSE8" val="3"/>
  <p:tag name="PRRESPONSE9" val="2"/>
  <p:tag name="PRRESPONSE10" val="1"/>
  <p:tag name="SHOWFLASHWARNING" val="True"/>
  <p:tag name="ALWAYSOPENPOLL" val="False"/>
  <p:tag name="POWERPOINTVERSION" val="14.0"/>
  <p:tag name="TASKPANEKEY" val="aefca095-e87f-4bcd-92cb-843043a55299"/>
  <p:tag name="TPFULLVERSION" val="4.3.2.1178"/>
  <p:tag name="LUIDIAENABLED" val="False"/>
  <p:tag name="EXPANDSHOWBAR" val="True"/>
</p:tagLst>
</file>

<file path=ppt/tags/tag10.xml><?xml version="1.0" encoding="utf-8"?>
<p:tagLst xmlns:a="http://schemas.openxmlformats.org/drawingml/2006/main" xmlns:r="http://schemas.openxmlformats.org/officeDocument/2006/relationships" xmlns:p="http://schemas.openxmlformats.org/presentationml/2006/main">
  <p:tag name="SLIDEGUID" val="AB57655696484874BEB9826EC364D3D0"/>
  <p:tag name="SLIDEID" val="AB57655696484874BEB9826EC364D3D0"/>
  <p:tag name="SLIDEORDER" val="1"/>
  <p:tag name="SLIDETYPE" val="Q"/>
  <p:tag name="DEMOGRAPHIC" val="False"/>
  <p:tag name="TEAMASSIGN" val="False"/>
  <p:tag name="SPEEDSCORING" val="False"/>
  <p:tag name="CORRECTPOINTVALUE" val="1"/>
  <p:tag name="INCORRECTPOINTVALUE" val="0"/>
  <p:tag name="ZEROBASED" val="False"/>
  <p:tag name="AUTOADVANCE" val="False"/>
  <p:tag name="DELIMITERS" val="3.1"/>
  <p:tag name="VALUEFORMAT" val="0%"/>
  <p:tag name="QUESTIONALIAS" val="Parallel light rays cross interfaces from air into two different media,   1 and 2, as shown in the figures below.  In which of the media is the light traveling faster?"/>
  <p:tag name="ANSWERSALIAS" val="Medium 1|smicln|Medium 2|smicln|Both the same"/>
  <p:tag name="VALUES" val="No Value|smicln|No Value|smicln|No Value"/>
  <p:tag name="TOTALRESPONSES" val="21"/>
  <p:tag name="RESPONSECOUNT" val="21"/>
  <p:tag name="SLICED" val="False"/>
  <p:tag name="RESPONSES" val="1;2;1;1;2;2;1;2;1;1;1;2;1;1;1;1;1;1;1;1;1;"/>
  <p:tag name="CHARTSTRINGSTD" val="16 5 0"/>
  <p:tag name="CHARTSTRINGREV" val="0 5 16"/>
  <p:tag name="CHARTSTRINGSTDPER" val="0.761904761904762 0.238095238095238 0"/>
  <p:tag name="CHARTSTRINGREVPER" val="0 0.238095238095238 0.761904761904762"/>
  <p:tag name="RESPONSESGATHERED" val="False"/>
  <p:tag name="ANONYMOUSTEMP" val="False"/>
</p:tagLst>
</file>

<file path=ppt/tags/tag11.xml><?xml version="1.0" encoding="utf-8"?>
<p:tagLst xmlns:a="http://schemas.openxmlformats.org/drawingml/2006/main" xmlns:r="http://schemas.openxmlformats.org/officeDocument/2006/relationships" xmlns:p="http://schemas.openxmlformats.org/presentationml/2006/main">
  <p:tag name="CHARTTYPE" val="0"/>
</p:tagLst>
</file>

<file path=ppt/tags/tag12.xml><?xml version="1.0" encoding="utf-8"?>
<p:tagLst xmlns:a="http://schemas.openxmlformats.org/drawingml/2006/main" xmlns:r="http://schemas.openxmlformats.org/officeDocument/2006/relationships" xmlns:p="http://schemas.openxmlformats.org/presentationml/2006/main">
  <p:tag name="ANSWERBULLETS" val="3"/>
  <p:tag name="OLDNUMANSWERS" val="3"/>
  <p:tag name="TEXTLENGTH" val="31"/>
  <p:tag name="FONTSIZE" val="32"/>
  <p:tag name="BULLETTYPE" val="ppBulletArabicPeriod"/>
  <p:tag name="ANSWERTEXT" val="Medium 1&#10;Medium 2&#10;Both the same"/>
</p:tagLst>
</file>

<file path=ppt/tags/tag13.xml><?xml version="1.0" encoding="utf-8"?>
<p:tagLst xmlns:a="http://schemas.openxmlformats.org/drawingml/2006/main" xmlns:r="http://schemas.openxmlformats.org/officeDocument/2006/relationships" xmlns:p="http://schemas.openxmlformats.org/presentationml/2006/main">
  <p:tag name="SLIDEID" val="AB57655696484874BEB9826EC364D3D0"/>
  <p:tag name="SLIDETYPE" val="Q"/>
  <p:tag name="DEMOGRAPHIC" val="False"/>
  <p:tag name="TEAMASSIGN" val="False"/>
  <p:tag name="SPEEDSCORING" val="False"/>
  <p:tag name="CORRECTPOINTVALUE" val="1"/>
  <p:tag name="INCORRECTPOINTVALUE" val="0"/>
  <p:tag name="ZEROBASED" val="False"/>
  <p:tag name="AUTOADVANCE" val="False"/>
  <p:tag name="DELIMITERS" val="3.1"/>
  <p:tag name="VALUEFORMAT" val="0%"/>
  <p:tag name="QUESTIONALIAS" val="Parallel light rays cross interfaces from air into two different media,   1 and 2, as shown in the figures below.  In which of the media is the light traveling faster?"/>
  <p:tag name="ANSWERSALIAS" val="Medium 1|smicln|Medium 2|smicln|Both the same"/>
  <p:tag name="SLIDEORDER" val="2"/>
  <p:tag name="SLIDEGUID" val="875E771FBA454D56AD92411E4FFF0A89"/>
  <p:tag name="VALUES" val="No Value|smicln|No Value|smicln|No Value"/>
  <p:tag name="TOTALRESPONSES" val="20"/>
  <p:tag name="RESPONSECOUNT" val="20"/>
  <p:tag name="SLICED" val="False"/>
  <p:tag name="RESPONSES" val="1;2;1;1;1;1;1;-;1;1;1;2;1;1;1;1;1;2;1;1;1;"/>
  <p:tag name="CHARTSTRINGSTD" val="17 3 0"/>
  <p:tag name="CHARTSTRINGREV" val="0 3 17"/>
  <p:tag name="CHARTSTRINGSTDPER" val="0.85 0.15 0"/>
  <p:tag name="CHARTSTRINGREVPER" val="0 0.15 0.85"/>
  <p:tag name="RESPONSESGATHERED" val="False"/>
  <p:tag name="ANONYMOUSTEMP" val="False"/>
</p:tagLst>
</file>

<file path=ppt/tags/tag14.xml><?xml version="1.0" encoding="utf-8"?>
<p:tagLst xmlns:a="http://schemas.openxmlformats.org/drawingml/2006/main" xmlns:r="http://schemas.openxmlformats.org/officeDocument/2006/relationships" xmlns:p="http://schemas.openxmlformats.org/presentationml/2006/main">
  <p:tag name="CHARTTYPE" val="0"/>
</p:tagLst>
</file>

<file path=ppt/tags/tag15.xml><?xml version="1.0" encoding="utf-8"?>
<p:tagLst xmlns:a="http://schemas.openxmlformats.org/drawingml/2006/main" xmlns:r="http://schemas.openxmlformats.org/officeDocument/2006/relationships" xmlns:p="http://schemas.openxmlformats.org/presentationml/2006/main">
  <p:tag name="ANSWERBULLETS" val="3"/>
  <p:tag name="OLDNUMANSWERS" val="3"/>
  <p:tag name="TEXTLENGTH" val="31"/>
  <p:tag name="FONTSIZE" val="32"/>
  <p:tag name="BULLETTYPE" val="ppBulletArabicPeriod"/>
  <p:tag name="ANSWERTEXT" val="Medium 1&#10;Medium 2&#10;Both the same"/>
</p:tagLst>
</file>

<file path=ppt/tags/tag16.xml><?xml version="1.0" encoding="utf-8"?>
<p:tagLst xmlns:a="http://schemas.openxmlformats.org/drawingml/2006/main" xmlns:r="http://schemas.openxmlformats.org/officeDocument/2006/relationships" xmlns:p="http://schemas.openxmlformats.org/presentationml/2006/main">
  <p:tag name="SLIDEID" val="AB57655696484874BEB9826EC364D3D0"/>
  <p:tag name="SLIDETYPE" val="Q"/>
  <p:tag name="DEMOGRAPHIC" val="False"/>
  <p:tag name="TEAMASSIGN" val="False"/>
  <p:tag name="SPEEDSCORING" val="False"/>
  <p:tag name="CORRECTPOINTVALUE" val="1"/>
  <p:tag name="INCORRECTPOINTVALUE" val="0"/>
  <p:tag name="ZEROBASED" val="False"/>
  <p:tag name="AUTOADVANCE" val="False"/>
  <p:tag name="DELIMITERS" val="3.1"/>
  <p:tag name="VALUEFORMAT" val="0%"/>
  <p:tag name="SLIDEORDER" val="2"/>
  <p:tag name="SLIDEGUID" val="BABAADC2082A4A52824329992AF7B06C"/>
  <p:tag name="QUESTIONALIAS" val="Parallel light rays cross interfaces from medium 1 into medium 2 and then into medium 3.   What can we say about the relative sizes of the indices of refraction of these media?"/>
  <p:tag name="ANSWERSALIAS" val="1. n1 &gt; n2 &gt; n3|smicln|2. n3 &gt; n2 &gt; n1|smicln|3. n2 &gt; n3 &gt; n1|smicln|4. n1 &gt; n3 &gt; n2|smicln|5. none of the above"/>
  <p:tag name="VALUES" val="No Value|smicln|No Value|smicln|No Value|smicln|No Value|smicln|No Value"/>
  <p:tag name="TOTALRESPONSES" val="23"/>
  <p:tag name="RESPONSECOUNT" val="23"/>
  <p:tag name="SLICED" val="False"/>
  <p:tag name="RESPONSES" val="2;2;1;1;4;2;3;2;2;3;5;4;2;3;4;2;2;2;4;1;2;3;1;"/>
  <p:tag name="CHARTSTRINGSTD" val="4 10 4 4 1"/>
  <p:tag name="CHARTSTRINGREV" val="1 4 4 10 4"/>
  <p:tag name="CHARTSTRINGSTDPER" val="0.173913043478261 0.434782608695652 0.173913043478261 0.173913043478261 0.0434782608695652"/>
  <p:tag name="CHARTSTRINGREVPER" val="0.0434782608695652 0.173913043478261 0.173913043478261 0.434782608695652 0.173913043478261"/>
  <p:tag name="RESPONSESGATHERED" val="False"/>
  <p:tag name="ANONYMOUSTEMP" val="False"/>
</p:tagLst>
</file>

<file path=ppt/tags/tag17.xml><?xml version="1.0" encoding="utf-8"?>
<p:tagLst xmlns:a="http://schemas.openxmlformats.org/drawingml/2006/main" xmlns:r="http://schemas.openxmlformats.org/officeDocument/2006/relationships" xmlns:p="http://schemas.openxmlformats.org/presentationml/2006/main">
  <p:tag name="CHARTTYPE" val="0"/>
</p:tagLst>
</file>

<file path=ppt/tags/tag18.xml><?xml version="1.0" encoding="utf-8"?>
<p:tagLst xmlns:a="http://schemas.openxmlformats.org/drawingml/2006/main" xmlns:r="http://schemas.openxmlformats.org/officeDocument/2006/relationships" xmlns:p="http://schemas.openxmlformats.org/presentationml/2006/main">
  <p:tag name="ANSWERBULLETS" val="3"/>
  <p:tag name="OLDNUMANSWERS" val="5"/>
  <p:tag name="TEXTLENGTH" val="84"/>
  <p:tag name="FONTSIZE" val="28"/>
  <p:tag name="BULLETTYPE" val="ppBulletArabicPeriod"/>
  <p:tag name="ANSWERTEXT" val="1. n1 &gt; n2 &gt; n3&#10;2. n3 &gt; n2 &gt; n1&#10;3. n2 &gt; n3 &gt; n1&#10;4. n1 &gt; n3 &gt; n2&#10;5. none of the above"/>
</p:tagLst>
</file>

<file path=ppt/tags/tag19.xml><?xml version="1.0" encoding="utf-8"?>
<p:tagLst xmlns:a="http://schemas.openxmlformats.org/drawingml/2006/main" xmlns:r="http://schemas.openxmlformats.org/officeDocument/2006/relationships" xmlns:p="http://schemas.openxmlformats.org/presentationml/2006/main">
  <p:tag name="SLIDEID" val="AB57655696484874BEB9826EC364D3D0"/>
  <p:tag name="SLIDETYPE" val="Q"/>
  <p:tag name="DEMOGRAPHIC" val="False"/>
  <p:tag name="TEAMASSIGN" val="False"/>
  <p:tag name="SPEEDSCORING" val="False"/>
  <p:tag name="CORRECTPOINTVALUE" val="1"/>
  <p:tag name="INCORRECTPOINTVALUE" val="0"/>
  <p:tag name="ZEROBASED" val="False"/>
  <p:tag name="AUTOADVANCE" val="False"/>
  <p:tag name="DELIMITERS" val="3.1"/>
  <p:tag name="VALUEFORMAT" val="0%"/>
  <p:tag name="QUESTIONALIAS" val="Parallel light rays cross interfaces from medium 1 into medium 2 and then into medium 3.   What can we say about the relative sizes of the indices of refraction of these media?"/>
  <p:tag name="ANSWERSALIAS" val="1. n1 &gt; n2 &gt; n3|smicln|2. n3 &gt; n2 &gt; n1|smicln|3. n2 &gt; n3 &gt; n1|smicln|4. n1 &gt; n3 &gt; n2|smicln|5. none of the above"/>
  <p:tag name="SLIDEORDER" val="3"/>
  <p:tag name="SLIDEGUID" val="C389FE745F864AB4A672FF26BEA2AAE8"/>
  <p:tag name="VALUES" val="No Value|smicln|No Value|smicln|No Value|smicln|No Value|smicln|No Value"/>
  <p:tag name="TOTALRESPONSES" val="21"/>
  <p:tag name="RESPONSECOUNT" val="21"/>
  <p:tag name="SLICED" val="False"/>
  <p:tag name="RESPONSES" val="3;5;4;3;4;3;3;2;4;3;5;4;1;3;4;4;4;-;4;-;5;4;1;"/>
  <p:tag name="CHARTSTRINGSTD" val="2 1 6 9 3"/>
  <p:tag name="CHARTSTRINGREV" val="3 9 6 1 2"/>
  <p:tag name="CHARTSTRINGSTDPER" val="0.0952380952380952 0.0476190476190476 0.285714285714286 0.428571428571429 0.142857142857143"/>
  <p:tag name="CHARTSTRINGREVPER" val="0.142857142857143 0.428571428571429 0.285714285714286 0.0476190476190476 0.0952380952380952"/>
  <p:tag name="RESPONSESGATHERED" val="False"/>
  <p:tag name="ANONYMOUSTEMP" val="False"/>
</p:tagLst>
</file>

<file path=ppt/tags/tag2.xml><?xml version="1.0" encoding="utf-8"?>
<p:tagLst xmlns:a="http://schemas.openxmlformats.org/drawingml/2006/main" xmlns:r="http://schemas.openxmlformats.org/officeDocument/2006/relationships" xmlns:p="http://schemas.openxmlformats.org/presentationml/2006/main">
  <p:tag name="DELIMITERS" val="3.1"/>
</p:tagLst>
</file>

<file path=ppt/tags/tag20.xml><?xml version="1.0" encoding="utf-8"?>
<p:tagLst xmlns:a="http://schemas.openxmlformats.org/drawingml/2006/main" xmlns:r="http://schemas.openxmlformats.org/officeDocument/2006/relationships" xmlns:p="http://schemas.openxmlformats.org/presentationml/2006/main">
  <p:tag name="CHARTTYPE" val="0"/>
</p:tagLst>
</file>

<file path=ppt/tags/tag21.xml><?xml version="1.0" encoding="utf-8"?>
<p:tagLst xmlns:a="http://schemas.openxmlformats.org/drawingml/2006/main" xmlns:r="http://schemas.openxmlformats.org/officeDocument/2006/relationships" xmlns:p="http://schemas.openxmlformats.org/presentationml/2006/main">
  <p:tag name="ANSWERBULLETS" val="3"/>
  <p:tag name="OLDNUMANSWERS" val="5"/>
  <p:tag name="TEXTLENGTH" val="84"/>
  <p:tag name="FONTSIZE" val="28"/>
  <p:tag name="BULLETTYPE" val="ppBulletArabicPeriod"/>
  <p:tag name="ANSWERTEXT" val="1. n1 &gt; n2 &gt; n3&#10;2. n3 &gt; n2 &gt; n1&#10;3. n2 &gt; n3 &gt; n1&#10;4. n1 &gt; n3 &gt; n2&#10;5. none of the above"/>
</p:tagLst>
</file>

<file path=ppt/tags/tag22.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3.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4.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5.xml><?xml version="1.0" encoding="utf-8"?>
<p:tagLst xmlns:a="http://schemas.openxmlformats.org/drawingml/2006/main" xmlns:r="http://schemas.openxmlformats.org/officeDocument/2006/relationships" xmlns:p="http://schemas.openxmlformats.org/presentationml/2006/main">
  <p:tag name="SLIDEGUID" val="A5356C46A21049F4BB2794A02D65108E"/>
  <p:tag name="SLIDEID" val="A5356C46A21049F4BB2794A02D65108E"/>
  <p:tag name="SLIDEORDER" val="1"/>
  <p:tag name="SLIDETYPE" val="Q"/>
  <p:tag name="DEMOGRAPHIC" val="False"/>
  <p:tag name="TEAMASSIGN" val="False"/>
  <p:tag name="SPEEDSCORING" val="False"/>
  <p:tag name="CORRECTPOINTVALUE" val="1"/>
  <p:tag name="INCORRECTPOINTVALUE" val="0"/>
  <p:tag name="ZEROBASED" val="False"/>
  <p:tag name="AUTOADVANCE" val="False"/>
  <p:tag name="DELIMITERS" val="3.1"/>
  <p:tag name="VALUEFORMAT" val="0%"/>
  <p:tag name="QUESTIONALIAS" val="To spear a fish, should you aim directly at the image, slightly above, or slightly below?"/>
  <p:tag name="ANSWERSALIAS" val="1. aim directly at the image|smicln|2. aim slightly above|smicln|3. aim slightly below"/>
  <p:tag name="VALUES" val="No Value|smicln|No Value|smicln|No Value"/>
  <p:tag name="TOTALRESPONSES" val="21"/>
  <p:tag name="RESPONSECOUNT" val="21"/>
  <p:tag name="SLICED" val="False"/>
  <p:tag name="RESPONSES" val="3;3;3;3;3;3;3;-;3;3;3;3;3;3;3;3;3;-;3;3;3;3;3;"/>
  <p:tag name="CHARTSTRINGSTD" val="0 0 21"/>
  <p:tag name="CHARTSTRINGREV" val="21 0 0"/>
  <p:tag name="CHARTSTRINGSTDPER" val="0 0 1"/>
  <p:tag name="CHARTSTRINGREVPER" val="1 0 0"/>
  <p:tag name="RESPONSESGATHERED" val="False"/>
  <p:tag name="ANONYMOUSTEMP" val="False"/>
</p:tagLst>
</file>

<file path=ppt/tags/tag26.xml><?xml version="1.0" encoding="utf-8"?>
<p:tagLst xmlns:a="http://schemas.openxmlformats.org/drawingml/2006/main" xmlns:r="http://schemas.openxmlformats.org/officeDocument/2006/relationships" xmlns:p="http://schemas.openxmlformats.org/presentationml/2006/main">
  <p:tag name="CHARTTYPE" val="0"/>
</p:tagLst>
</file>

<file path=ppt/tags/tag27.xml><?xml version="1.0" encoding="utf-8"?>
<p:tagLst xmlns:a="http://schemas.openxmlformats.org/drawingml/2006/main" xmlns:r="http://schemas.openxmlformats.org/officeDocument/2006/relationships" xmlns:p="http://schemas.openxmlformats.org/presentationml/2006/main">
  <p:tag name="ANSWERBULLETS" val="3"/>
  <p:tag name="OLDNUMANSWERS" val="3"/>
  <p:tag name="TEXTLENGTH" val="72"/>
  <p:tag name="FONTSIZE" val="28"/>
  <p:tag name="BULLETTYPE" val="ppBulletArabicPeriod"/>
  <p:tag name="ANSWERTEXT" val="1. aim directly at the image&#10;2. aim slightly above&#10;3. aim slightly below"/>
</p:tagLst>
</file>

<file path=ppt/tags/tag28.xml><?xml version="1.0" encoding="utf-8"?>
<p:tagLst xmlns:a="http://schemas.openxmlformats.org/drawingml/2006/main" xmlns:r="http://schemas.openxmlformats.org/officeDocument/2006/relationships" xmlns:p="http://schemas.openxmlformats.org/presentationml/2006/main">
  <p:tag name="SLIDEID" val="A5356C46A21049F4BB2794A02D65108E"/>
  <p:tag name="SLIDETYPE" val="Q"/>
  <p:tag name="DEMOGRAPHIC" val="False"/>
  <p:tag name="TEAMASSIGN" val="False"/>
  <p:tag name="SPEEDSCORING" val="False"/>
  <p:tag name="CORRECTPOINTVALUE" val="1"/>
  <p:tag name="INCORRECTPOINTVALUE" val="0"/>
  <p:tag name="ZEROBASED" val="False"/>
  <p:tag name="AUTOADVANCE" val="False"/>
  <p:tag name="DELIMITERS" val="3.1"/>
  <p:tag name="VALUEFORMAT" val="0%"/>
  <p:tag name="QUESTIONALIAS" val="To spear a fish, should you aim directly at the image, slightly above, or slightly below?"/>
  <p:tag name="ANSWERSALIAS" val="1. aim directly at the image|smicln|2. aim slightly above|smicln|3. aim slightly below"/>
  <p:tag name="SLIDEORDER" val="2"/>
  <p:tag name="SLIDEGUID" val="962DDFA1D493444A9C42A700B7883A5F"/>
  <p:tag name="VALUES" val="No Value|smicln|No Value|smicln|No Value"/>
  <p:tag name="TOTALRESPONSES" val="18"/>
  <p:tag name="RESPONSECOUNT" val="18"/>
  <p:tag name="SLICED" val="False"/>
  <p:tag name="RESPONSES" val="3;-;2;3;3;3;3;3;-;3;-;3;3;-;3;3;3;2;-;3;3;3;3;"/>
  <p:tag name="CHARTSTRINGSTD" val="0 2 16"/>
  <p:tag name="CHARTSTRINGREV" val="16 2 0"/>
  <p:tag name="CHARTSTRINGSTDPER" val="0 0.111111111111111 0.888888888888889"/>
  <p:tag name="CHARTSTRINGREVPER" val="0.888888888888889 0.111111111111111 0"/>
  <p:tag name="RESPONSESGATHERED" val="False"/>
  <p:tag name="ANONYMOUSTEMP" val="False"/>
</p:tagLst>
</file>

<file path=ppt/tags/tag29.xml><?xml version="1.0" encoding="utf-8"?>
<p:tagLst xmlns:a="http://schemas.openxmlformats.org/drawingml/2006/main" xmlns:r="http://schemas.openxmlformats.org/officeDocument/2006/relationships" xmlns:p="http://schemas.openxmlformats.org/presentationml/2006/main">
  <p:tag name="CHARTTYPE" val="0"/>
</p:tagLst>
</file>

<file path=ppt/tags/tag3.xml><?xml version="1.0" encoding="utf-8"?>
<p:tagLst xmlns:a="http://schemas.openxmlformats.org/drawingml/2006/main" xmlns:r="http://schemas.openxmlformats.org/officeDocument/2006/relationships" xmlns:p="http://schemas.openxmlformats.org/presentationml/2006/main">
  <p:tag name="DELIMITERS" val="3.1"/>
</p:tagLst>
</file>

<file path=ppt/tags/tag30.xml><?xml version="1.0" encoding="utf-8"?>
<p:tagLst xmlns:a="http://schemas.openxmlformats.org/drawingml/2006/main" xmlns:r="http://schemas.openxmlformats.org/officeDocument/2006/relationships" xmlns:p="http://schemas.openxmlformats.org/presentationml/2006/main">
  <p:tag name="ANSWERBULLETS" val="3"/>
  <p:tag name="OLDNUMANSWERS" val="3"/>
  <p:tag name="TEXTLENGTH" val="72"/>
  <p:tag name="FONTSIZE" val="28"/>
  <p:tag name="BULLETTYPE" val="ppBulletArabicPeriod"/>
  <p:tag name="ANSWERTEXT" val="1. aim directly at the image&#10;2. aim slightly above&#10;3. aim slightly below"/>
</p:tagLst>
</file>

<file path=ppt/tags/tag31.xml><?xml version="1.0" encoding="utf-8"?>
<p:tagLst xmlns:a="http://schemas.openxmlformats.org/drawingml/2006/main" xmlns:r="http://schemas.openxmlformats.org/officeDocument/2006/relationships" xmlns:p="http://schemas.openxmlformats.org/presentationml/2006/main">
  <p:tag name="SLIDEID" val="A5356C46A21049F4BB2794A02D65108E"/>
  <p:tag name="SLIDETYPE" val="Q"/>
  <p:tag name="DEMOGRAPHIC" val="False"/>
  <p:tag name="TEAMASSIGN" val="False"/>
  <p:tag name="SPEEDSCORING" val="False"/>
  <p:tag name="CORRECTPOINTVALUE" val="1"/>
  <p:tag name="INCORRECTPOINTVALUE" val="0"/>
  <p:tag name="ZEROBASED" val="False"/>
  <p:tag name="AUTOADVANCE" val="False"/>
  <p:tag name="DELIMITERS" val="3.1"/>
  <p:tag name="VALUEFORMAT" val="0%"/>
  <p:tag name="ANSWERSALIAS" val="1. aim directly at the image|smicln|2. aim slightly above|smicln|3. aim slightly below"/>
  <p:tag name="SLIDEORDER" val="2"/>
  <p:tag name="SLIDEGUID" val="A81867794BC94F9C8F202C6B65C82B76"/>
  <p:tag name="QUESTIONALIAS" val="To shoot a fish with a laser gun, should you aim directly at the image, slightly above, or slightly below?"/>
  <p:tag name="VALUES" val="No Value|smicln|No Value|smicln|No Value"/>
  <p:tag name="TOTALRESPONSES" val="14"/>
  <p:tag name="RESPONSECOUNT" val="14"/>
  <p:tag name="SLICED" val="False"/>
  <p:tag name="RESPONSES" val="3;1;2;1;2;2;1;-;1;2;2;-;1;2;-;2;-;-;-;-;-;-;3;"/>
  <p:tag name="CHARTSTRINGSTD" val="5 7 2"/>
  <p:tag name="CHARTSTRINGREV" val="2 7 5"/>
  <p:tag name="CHARTSTRINGSTDPER" val="0.357142857142857 0.5 0.142857142857143"/>
  <p:tag name="CHARTSTRINGREVPER" val="0.142857142857143 0.5 0.357142857142857"/>
  <p:tag name="RESPONSESGATHERED" val="False"/>
  <p:tag name="ANONYMOUSTEMP" val="False"/>
</p:tagLst>
</file>

<file path=ppt/tags/tag32.xml><?xml version="1.0" encoding="utf-8"?>
<p:tagLst xmlns:a="http://schemas.openxmlformats.org/drawingml/2006/main" xmlns:r="http://schemas.openxmlformats.org/officeDocument/2006/relationships" xmlns:p="http://schemas.openxmlformats.org/presentationml/2006/main">
  <p:tag name="CHARTTYPE" val="0"/>
</p:tagLst>
</file>

<file path=ppt/tags/tag33.xml><?xml version="1.0" encoding="utf-8"?>
<p:tagLst xmlns:a="http://schemas.openxmlformats.org/drawingml/2006/main" xmlns:r="http://schemas.openxmlformats.org/officeDocument/2006/relationships" xmlns:p="http://schemas.openxmlformats.org/presentationml/2006/main">
  <p:tag name="ANSWERBULLETS" val="3"/>
  <p:tag name="OLDNUMANSWERS" val="3"/>
  <p:tag name="TEXTLENGTH" val="72"/>
  <p:tag name="FONTSIZE" val="28"/>
  <p:tag name="BULLETTYPE" val="ppBulletArabicPeriod"/>
  <p:tag name="ANSWERTEXT" val="1. aim directly at the image&#10;2. aim slightly above&#10;3. aim slightly below"/>
</p:tagLst>
</file>

<file path=ppt/tags/tag34.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35.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36.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37.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38.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39.xml><?xml version="1.0" encoding="utf-8"?>
<p:tagLst xmlns:a="http://schemas.openxmlformats.org/drawingml/2006/main" xmlns:r="http://schemas.openxmlformats.org/officeDocument/2006/relationships" xmlns:p="http://schemas.openxmlformats.org/presentationml/2006/main">
  <p:tag name="DELIMITERS" val="3.1"/>
</p:tagLst>
</file>

<file path=ppt/tags/tag4.xml><?xml version="1.0" encoding="utf-8"?>
<p:tagLst xmlns:a="http://schemas.openxmlformats.org/drawingml/2006/main" xmlns:r="http://schemas.openxmlformats.org/officeDocument/2006/relationships" xmlns:p="http://schemas.openxmlformats.org/presentationml/2006/main">
  <p:tag name="DELIMITERS" val="3.1"/>
</p:tagLst>
</file>

<file path=ppt/tags/tag40.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41.xml><?xml version="1.0" encoding="utf-8"?>
<p:tagLst xmlns:a="http://schemas.openxmlformats.org/drawingml/2006/main" xmlns:r="http://schemas.openxmlformats.org/officeDocument/2006/relationships" xmlns:p="http://schemas.openxmlformats.org/presentationml/2006/main">
  <p:tag name="DELIMITERS" val="3.1"/>
</p:tagLst>
</file>

<file path=ppt/tags/tag42.xml><?xml version="1.0" encoding="utf-8"?>
<p:tagLst xmlns:a="http://schemas.openxmlformats.org/drawingml/2006/main" xmlns:r="http://schemas.openxmlformats.org/officeDocument/2006/relationships" xmlns:p="http://schemas.openxmlformats.org/presentationml/2006/main">
  <p:tag name="DELIMITERS" val="3.1"/>
</p:tagLst>
</file>

<file path=ppt/tags/tag43.xml><?xml version="1.0" encoding="utf-8"?>
<p:tagLst xmlns:a="http://schemas.openxmlformats.org/drawingml/2006/main" xmlns:r="http://schemas.openxmlformats.org/officeDocument/2006/relationships" xmlns:p="http://schemas.openxmlformats.org/presentationml/2006/main">
  <p:tag name="DELIMITERS" val="3.1"/>
</p:tagLst>
</file>

<file path=ppt/tags/tag44.xml><?xml version="1.0" encoding="utf-8"?>
<p:tagLst xmlns:a="http://schemas.openxmlformats.org/drawingml/2006/main" xmlns:r="http://schemas.openxmlformats.org/officeDocument/2006/relationships" xmlns:p="http://schemas.openxmlformats.org/presentationml/2006/main">
  <p:tag name="DELIMITERS" val="3.1"/>
</p:tagLst>
</file>

<file path=ppt/tags/tag45.xml><?xml version="1.0" encoding="utf-8"?>
<p:tagLst xmlns:a="http://schemas.openxmlformats.org/drawingml/2006/main" xmlns:r="http://schemas.openxmlformats.org/officeDocument/2006/relationships" xmlns:p="http://schemas.openxmlformats.org/presentationml/2006/main">
  <p:tag name="DELIMITERS" val="3.1"/>
</p:tagLst>
</file>

<file path=ppt/tags/tag46.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47.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48.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49.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5.xml><?xml version="1.0" encoding="utf-8"?>
<p:tagLst xmlns:a="http://schemas.openxmlformats.org/drawingml/2006/main" xmlns:r="http://schemas.openxmlformats.org/officeDocument/2006/relationships" xmlns:p="http://schemas.openxmlformats.org/presentationml/2006/main">
  <p:tag name="DELIMITERS" val="3.1"/>
</p:tagLst>
</file>

<file path=ppt/tags/tag50.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51.xml><?xml version="1.0" encoding="utf-8"?>
<p:tagLst xmlns:a="http://schemas.openxmlformats.org/drawingml/2006/main" xmlns:r="http://schemas.openxmlformats.org/officeDocument/2006/relationships" xmlns:p="http://schemas.openxmlformats.org/presentationml/2006/main">
  <p:tag name="SLIDEGUID" val="4E84F34203D2402AA4249444941D0373"/>
  <p:tag name="SLIDEID" val="4E84F34203D2402AA4249444941D0373"/>
  <p:tag name="SLIDEORDER" val="1"/>
  <p:tag name="SLIDETYPE" val="Q"/>
  <p:tag name="DEMOGRAPHIC" val="False"/>
  <p:tag name="TEAMASSIGN" val="False"/>
  <p:tag name="SPEEDSCORING" val="False"/>
  <p:tag name="CORRECTPOINTVALUE" val="1"/>
  <p:tag name="INCORRECTPOINTVALUE" val="0"/>
  <p:tag name="ZEROBASED" val="False"/>
  <p:tag name="AUTOADVANCE" val="False"/>
  <p:tag name="DELIMITERS" val="3.1"/>
  <p:tag name="VALUEFORMAT" val="0%"/>
  <p:tag name="QUESTIONALIAS" val="Two very thin converging lenses each with a focal length of 20 cm are are placed in contact. What is the focal length of this compound lens?"/>
  <p:tag name="ANSWERSALIAS" val="10 cm|smicln|20 cm|smicln|40 cm"/>
  <p:tag name="VALUES" val="Correct|smicln|Incorrect|smicln|Incorrect"/>
  <p:tag name="TOTALRESPONSES" val="23"/>
  <p:tag name="RESPONSECOUNT" val="23"/>
  <p:tag name="SLICED" val="False"/>
  <p:tag name="RESPONSES" val="3;1;2;1;1;3;3;2;1;3;2;2;3;3;2;1;3;2;2;3;2;3;2;"/>
  <p:tag name="CHARTSTRINGSTD" val="5 9 9"/>
  <p:tag name="CHARTSTRINGREV" val="9 9 5"/>
  <p:tag name="CHARTSTRINGSTDPER" val="0.217391304347826 0.391304347826087 0.391304347826087"/>
  <p:tag name="CHARTSTRINGREVPER" val="0.391304347826087 0.391304347826087 0.217391304347826"/>
  <p:tag name="RESPONSESGATHERED" val="False"/>
  <p:tag name="ANONYMOUSTEMP" val="False"/>
</p:tagLst>
</file>

<file path=ppt/tags/tag52.xml><?xml version="1.0" encoding="utf-8"?>
<p:tagLst xmlns:a="http://schemas.openxmlformats.org/drawingml/2006/main" xmlns:r="http://schemas.openxmlformats.org/officeDocument/2006/relationships" xmlns:p="http://schemas.openxmlformats.org/presentationml/2006/main">
  <p:tag name="CHARTTYPE" val="0"/>
</p:tagLst>
</file>

<file path=ppt/tags/tag53.xml><?xml version="1.0" encoding="utf-8"?>
<p:tagLst xmlns:a="http://schemas.openxmlformats.org/drawingml/2006/main" xmlns:r="http://schemas.openxmlformats.org/officeDocument/2006/relationships" xmlns:p="http://schemas.openxmlformats.org/presentationml/2006/main">
  <p:tag name="ANSWERBULLETS" val="3"/>
  <p:tag name="OLDNUMANSWERS" val="3"/>
  <p:tag name="TEXTLENGTH" val="17"/>
  <p:tag name="FONTSIZE" val="32"/>
  <p:tag name="BULLETTYPE" val="ppBulletArabicPeriod"/>
  <p:tag name="ANSWERTEXT" val="10 cm&#10;20 cm&#10;40 cm"/>
</p:tagLst>
</file>

<file path=ppt/tags/tag54.xml><?xml version="1.0" encoding="utf-8"?>
<p:tagLst xmlns:a="http://schemas.openxmlformats.org/drawingml/2006/main" xmlns:r="http://schemas.openxmlformats.org/officeDocument/2006/relationships" xmlns:p="http://schemas.openxmlformats.org/presentationml/2006/main">
  <p:tag name="SLIDEID" val="4E84F34203D2402AA4249444941D0373"/>
  <p:tag name="SLIDETYPE" val="Q"/>
  <p:tag name="DEMOGRAPHIC" val="False"/>
  <p:tag name="TEAMASSIGN" val="False"/>
  <p:tag name="SPEEDSCORING" val="False"/>
  <p:tag name="CORRECTPOINTVALUE" val="1"/>
  <p:tag name="INCORRECTPOINTVALUE" val="0"/>
  <p:tag name="ZEROBASED" val="False"/>
  <p:tag name="AUTOADVANCE" val="False"/>
  <p:tag name="DELIMITERS" val="3.1"/>
  <p:tag name="VALUEFORMAT" val="0%"/>
  <p:tag name="QUESTIONALIAS" val="Two very thin converging lenses each with a focal length of 20 cm are are placed in contact. What is the focal length of this compound lens?"/>
  <p:tag name="ANSWERSALIAS" val="10 cm|smicln|20 cm|smicln|40 cm"/>
  <p:tag name="SLIDEORDER" val="2"/>
  <p:tag name="SLIDEGUID" val="AA3B21F7001A4362942628162ACBF0DE"/>
  <p:tag name="VALUES" val="Correct|smicln|Incorrect|smicln|Incorrect"/>
  <p:tag name="TOTALRESPONSES" val="14"/>
  <p:tag name="RESPONSECOUNT" val="14"/>
  <p:tag name="SLICED" val="False"/>
  <p:tag name="RESPONSES" val="-;1;1;1;1;1;1;1;-;-;-;1;-;-;1;-;1;-;1;-;1;1;1;"/>
  <p:tag name="CHARTSTRINGSTD" val="14 0 0"/>
  <p:tag name="CHARTSTRINGREV" val="0 0 14"/>
  <p:tag name="CHARTSTRINGSTDPER" val="1 0 0"/>
  <p:tag name="CHARTSTRINGREVPER" val="0 0 1"/>
  <p:tag name="RESPONSESGATHERED" val="False"/>
  <p:tag name="ANONYMOUSTEMP" val="False"/>
</p:tagLst>
</file>

<file path=ppt/tags/tag55.xml><?xml version="1.0" encoding="utf-8"?>
<p:tagLst xmlns:a="http://schemas.openxmlformats.org/drawingml/2006/main" xmlns:r="http://schemas.openxmlformats.org/officeDocument/2006/relationships" xmlns:p="http://schemas.openxmlformats.org/presentationml/2006/main">
  <p:tag name="CHARTTYPE" val="0"/>
</p:tagLst>
</file>

<file path=ppt/tags/tag56.xml><?xml version="1.0" encoding="utf-8"?>
<p:tagLst xmlns:a="http://schemas.openxmlformats.org/drawingml/2006/main" xmlns:r="http://schemas.openxmlformats.org/officeDocument/2006/relationships" xmlns:p="http://schemas.openxmlformats.org/presentationml/2006/main">
  <p:tag name="ANSWERBULLETS" val="3"/>
  <p:tag name="OLDNUMANSWERS" val="3"/>
  <p:tag name="TEXTLENGTH" val="17"/>
  <p:tag name="FONTSIZE" val="32"/>
  <p:tag name="BULLETTYPE" val="ppBulletArabicPeriod"/>
  <p:tag name="ANSWERTEXT" val="10 cm&#10;20 cm&#10;40 cm"/>
</p:tagLst>
</file>

<file path=ppt/tags/tag57.xml><?xml version="1.0" encoding="utf-8"?>
<p:tagLst xmlns:a="http://schemas.openxmlformats.org/drawingml/2006/main" xmlns:r="http://schemas.openxmlformats.org/officeDocument/2006/relationships" xmlns:p="http://schemas.openxmlformats.org/presentationml/2006/main">
  <p:tag name="SLIDEGUID" val="A0E54B58DE2B4504B3448CD182B76044"/>
  <p:tag name="SLIDEID" val="A0E54B58DE2B4504B3448CD182B76044"/>
  <p:tag name="SLIDEORDER" val="1"/>
  <p:tag name="SLIDETYPE" val="Q"/>
  <p:tag name="DEMOGRAPHIC" val="False"/>
  <p:tag name="TEAMASSIGN" val="False"/>
  <p:tag name="SPEEDSCORING" val="False"/>
  <p:tag name="CORRECTPOINTVALUE" val="1"/>
  <p:tag name="INCORRECTPOINTVALUE" val="0"/>
  <p:tag name="ZEROBASED" val="False"/>
  <p:tag name="AUTOADVANCE" val="False"/>
  <p:tag name="DELIMITERS" val="3.1"/>
  <p:tag name="VALUEFORMAT" val="0%"/>
  <p:tag name="QUESTIONALIAS" val="Which way should you move object so image is real and diminished?"/>
  <p:tag name="ANSWERSALIAS" val="Closer to the lens|smicln|Farther from the lens|smicln|A converging lens can’t create a real, diminished image. "/>
  <p:tag name="VALUES" val="No Value|smicln|No Value|smicln|No Value"/>
  <p:tag name="TOTALRESPONSES" val="23"/>
  <p:tag name="RESPONSECOUNT" val="23"/>
  <p:tag name="SLICED" val="False"/>
  <p:tag name="RESPONSES" val="2;3;1;2;1;1;1;2;2;2;3;2;2;1;1;1;1;2;1;1;2;1;2;"/>
  <p:tag name="CHARTSTRINGSTD" val="11 10 2"/>
  <p:tag name="CHARTSTRINGREV" val="2 10 11"/>
  <p:tag name="CHARTSTRINGSTDPER" val="0.478260869565217 0.434782608695652 0.0869565217391304"/>
  <p:tag name="CHARTSTRINGREVPER" val="0.0869565217391304 0.434782608695652 0.478260869565217"/>
  <p:tag name="RESPONSESGATHERED" val="False"/>
  <p:tag name="ANONYMOUSTEMP" val="False"/>
</p:tagLst>
</file>

<file path=ppt/tags/tag58.xml><?xml version="1.0" encoding="utf-8"?>
<p:tagLst xmlns:a="http://schemas.openxmlformats.org/drawingml/2006/main" xmlns:r="http://schemas.openxmlformats.org/officeDocument/2006/relationships" xmlns:p="http://schemas.openxmlformats.org/presentationml/2006/main">
  <p:tag name="CHARTTYPE" val="0"/>
</p:tagLst>
</file>

<file path=ppt/tags/tag59.xml><?xml version="1.0" encoding="utf-8"?>
<p:tagLst xmlns:a="http://schemas.openxmlformats.org/drawingml/2006/main" xmlns:r="http://schemas.openxmlformats.org/officeDocument/2006/relationships" xmlns:p="http://schemas.openxmlformats.org/presentationml/2006/main">
  <p:tag name="ANSWERBULLETS" val="3"/>
  <p:tag name="OLDNUMANSWERS" val="3"/>
  <p:tag name="TEXTLENGTH" val="98"/>
  <p:tag name="FONTSIZE" val="32"/>
  <p:tag name="BULLETTYPE" val="ppBulletArabicPeriod"/>
  <p:tag name="ANSWERTEXT" val="Closer to the lens&#10;Farther from the lens&#10;A converging lens can’t create a real, diminished image. "/>
</p:tagLst>
</file>

<file path=ppt/tags/tag6.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60.xml><?xml version="1.0" encoding="utf-8"?>
<p:tagLst xmlns:a="http://schemas.openxmlformats.org/drawingml/2006/main" xmlns:r="http://schemas.openxmlformats.org/officeDocument/2006/relationships" xmlns:p="http://schemas.openxmlformats.org/presentationml/2006/main">
  <p:tag name="SLIDEID" val="A0E54B58DE2B4504B3448CD182B76044"/>
  <p:tag name="SLIDETYPE" val="Q"/>
  <p:tag name="DEMOGRAPHIC" val="False"/>
  <p:tag name="TEAMASSIGN" val="False"/>
  <p:tag name="SPEEDSCORING" val="False"/>
  <p:tag name="CORRECTPOINTVALUE" val="1"/>
  <p:tag name="INCORRECTPOINTVALUE" val="0"/>
  <p:tag name="ZEROBASED" val="False"/>
  <p:tag name="AUTOADVANCE" val="False"/>
  <p:tag name="DELIMITERS" val="3.1"/>
  <p:tag name="VALUEFORMAT" val="0%"/>
  <p:tag name="QUESTIONALIAS" val="Which way should you move object so image is real and diminished?"/>
  <p:tag name="ANSWERSALIAS" val="Closer to the lens|smicln|Farther from the lens|smicln|A converging lens can’t create a real, diminished image. "/>
  <p:tag name="SLIDEORDER" val="2"/>
  <p:tag name="SLIDEGUID" val="6BF465CA6B144EB2878CB441FA743E2D"/>
  <p:tag name="VALUES" val="No Value|smicln|No Value|smicln|No Value"/>
  <p:tag name="TOTALRESPONSES" val="21"/>
  <p:tag name="RESPONSECOUNT" val="21"/>
  <p:tag name="SLICED" val="False"/>
  <p:tag name="RESPONSES" val="2;3;1;-;1;1;1;2;2;-;3;2;3;1;1;1;1;2;3;3;2;1;2;"/>
  <p:tag name="CHARTSTRINGSTD" val="9 7 5"/>
  <p:tag name="CHARTSTRINGREV" val="5 7 9"/>
  <p:tag name="CHARTSTRINGSTDPER" val="0.428571428571429 0.333333333333333 0.238095238095238"/>
  <p:tag name="CHARTSTRINGREVPER" val="0.238095238095238 0.333333333333333 0.428571428571429"/>
  <p:tag name="RESPONSESGATHERED" val="False"/>
  <p:tag name="ANONYMOUSTEMP" val="False"/>
</p:tagLst>
</file>

<file path=ppt/tags/tag61.xml><?xml version="1.0" encoding="utf-8"?>
<p:tagLst xmlns:a="http://schemas.openxmlformats.org/drawingml/2006/main" xmlns:r="http://schemas.openxmlformats.org/officeDocument/2006/relationships" xmlns:p="http://schemas.openxmlformats.org/presentationml/2006/main">
  <p:tag name="CHARTTYPE" val="0"/>
</p:tagLst>
</file>

<file path=ppt/tags/tag62.xml><?xml version="1.0" encoding="utf-8"?>
<p:tagLst xmlns:a="http://schemas.openxmlformats.org/drawingml/2006/main" xmlns:r="http://schemas.openxmlformats.org/officeDocument/2006/relationships" xmlns:p="http://schemas.openxmlformats.org/presentationml/2006/main">
  <p:tag name="ANSWERBULLETS" val="3"/>
  <p:tag name="OLDNUMANSWERS" val="3"/>
  <p:tag name="TEXTLENGTH" val="98"/>
  <p:tag name="FONTSIZE" val="32"/>
  <p:tag name="BULLETTYPE" val="ppBulletArabicPeriod"/>
  <p:tag name="ANSWERTEXT" val="Closer to the lens&#10;Farther from the lens&#10;A converging lens can’t create a real, diminished image. "/>
</p:tagLst>
</file>

<file path=ppt/tags/tag63.xml><?xml version="1.0" encoding="utf-8"?>
<p:tagLst xmlns:a="http://schemas.openxmlformats.org/drawingml/2006/main" xmlns:r="http://schemas.openxmlformats.org/officeDocument/2006/relationships" xmlns:p="http://schemas.openxmlformats.org/presentationml/2006/main">
  <p:tag name="DELIMITERS" val="3.1"/>
</p:tagLst>
</file>

<file path=ppt/tags/tag64.xml><?xml version="1.0" encoding="utf-8"?>
<p:tagLst xmlns:a="http://schemas.openxmlformats.org/drawingml/2006/main" xmlns:r="http://schemas.openxmlformats.org/officeDocument/2006/relationships" xmlns:p="http://schemas.openxmlformats.org/presentationml/2006/main">
  <p:tag name="DELIMITERS" val="3.1"/>
</p:tagLst>
</file>

<file path=ppt/tags/tag65.xml><?xml version="1.0" encoding="utf-8"?>
<p:tagLst xmlns:a="http://schemas.openxmlformats.org/drawingml/2006/main" xmlns:r="http://schemas.openxmlformats.org/officeDocument/2006/relationships" xmlns:p="http://schemas.openxmlformats.org/presentationml/2006/main">
  <p:tag name="DELIMITERS" val="3.1"/>
</p:tagLst>
</file>

<file path=ppt/tags/tag66.xml><?xml version="1.0" encoding="utf-8"?>
<p:tagLst xmlns:a="http://schemas.openxmlformats.org/drawingml/2006/main" xmlns:r="http://schemas.openxmlformats.org/officeDocument/2006/relationships" xmlns:p="http://schemas.openxmlformats.org/presentationml/2006/main">
  <p:tag name="SLIDEGUID" val="66DBFA2FE03D4DCAB32E8E61049E921C"/>
  <p:tag name="SLIDEID" val="66DBFA2FE03D4DCAB32E8E61049E921C"/>
  <p:tag name="SLIDEORDER" val="1"/>
  <p:tag name="SLIDETYPE" val="Q"/>
  <p:tag name="DEMOGRAPHIC" val="False"/>
  <p:tag name="TEAMASSIGN" val="False"/>
  <p:tag name="SPEEDSCORING" val="False"/>
  <p:tag name="CORRECTPOINTVALUE" val="1"/>
  <p:tag name="INCORRECTPOINTVALUE" val="0"/>
  <p:tag name="ZEROBASED" val="False"/>
  <p:tag name="AUTOADVANCE" val="False"/>
  <p:tag name="DELIMITERS" val="3.1"/>
  <p:tag name="VALUEFORMAT" val="0%"/>
  <p:tag name="QUESTIONALIAS" val="Which way should you move the object to cause the image to be real?"/>
  <p:tag name="ANSWERSALIAS" val="Closer to the lens|smicln|Farther from the lens|smicln|Diverging lenses can’t form real images"/>
  <p:tag name="VALUES" val="No Value|smicln|No Value|smicln|No Value"/>
  <p:tag name="TOTALRESPONSES" val="22"/>
  <p:tag name="RESPONSECOUNT" val="22"/>
  <p:tag name="SLICED" val="False"/>
  <p:tag name="RESPONSES" val="3;3;3;1;1;1;1;2;3;3;1;1;3;1;1;-;1;3;3;3;3;1;1;"/>
  <p:tag name="CHARTSTRINGSTD" val="11 1 10"/>
  <p:tag name="CHARTSTRINGREV" val="10 1 11"/>
  <p:tag name="CHARTSTRINGSTDPER" val="0.5 0.0454545454545455 0.454545454545455"/>
  <p:tag name="CHARTSTRINGREVPER" val="0.454545454545455 0.0454545454545455 0.5"/>
  <p:tag name="RESPONSESGATHERED" val="False"/>
  <p:tag name="ANONYMOUSTEMP" val="False"/>
</p:tagLst>
</file>

<file path=ppt/tags/tag67.xml><?xml version="1.0" encoding="utf-8"?>
<p:tagLst xmlns:a="http://schemas.openxmlformats.org/drawingml/2006/main" xmlns:r="http://schemas.openxmlformats.org/officeDocument/2006/relationships" xmlns:p="http://schemas.openxmlformats.org/presentationml/2006/main">
  <p:tag name="CHARTTYPE" val="0"/>
</p:tagLst>
</file>

<file path=ppt/tags/tag68.xml><?xml version="1.0" encoding="utf-8"?>
<p:tagLst xmlns:a="http://schemas.openxmlformats.org/drawingml/2006/main" xmlns:r="http://schemas.openxmlformats.org/officeDocument/2006/relationships" xmlns:p="http://schemas.openxmlformats.org/presentationml/2006/main">
  <p:tag name="ANSWERBULLETS" val="3"/>
  <p:tag name="OLDNUMANSWERS" val="3"/>
  <p:tag name="TEXTLENGTH" val="80"/>
  <p:tag name="FONTSIZE" val="32"/>
  <p:tag name="BULLETTYPE" val="ppBulletArabicPeriod"/>
  <p:tag name="ANSWERTEXT" val="Closer to the lens&#10;Farther from the lens&#10;Diverging lenses can’t form real images"/>
</p:tagLst>
</file>

<file path=ppt/tags/tag69.xml><?xml version="1.0" encoding="utf-8"?>
<p:tagLst xmlns:a="http://schemas.openxmlformats.org/drawingml/2006/main" xmlns:r="http://schemas.openxmlformats.org/officeDocument/2006/relationships" xmlns:p="http://schemas.openxmlformats.org/presentationml/2006/main">
  <p:tag name="SLIDEID" val="66DBFA2FE03D4DCAB32E8E61049E921C"/>
  <p:tag name="SLIDETYPE" val="Q"/>
  <p:tag name="DEMOGRAPHIC" val="False"/>
  <p:tag name="TEAMASSIGN" val="False"/>
  <p:tag name="SPEEDSCORING" val="False"/>
  <p:tag name="CORRECTPOINTVALUE" val="1"/>
  <p:tag name="INCORRECTPOINTVALUE" val="0"/>
  <p:tag name="ZEROBASED" val="False"/>
  <p:tag name="AUTOADVANCE" val="False"/>
  <p:tag name="DELIMITERS" val="3.1"/>
  <p:tag name="VALUEFORMAT" val="0%"/>
  <p:tag name="QUESTIONALIAS" val="Which way should you move the object to cause the image to be real?"/>
  <p:tag name="ANSWERSALIAS" val="Closer to the lens|smicln|Farther from the lens|smicln|Diverging lenses can’t form real images"/>
  <p:tag name="SLIDEORDER" val="2"/>
  <p:tag name="SLIDEGUID" val="E6838E02C0CC491FA062A0063E29A1E7"/>
  <p:tag name="VALUES" val="No Value|smicln|No Value|smicln|No Value"/>
  <p:tag name="TOTALRESPONSES" val="20"/>
  <p:tag name="RESPONSECOUNT" val="20"/>
  <p:tag name="SLICED" val="False"/>
  <p:tag name="RESPONSES" val="3;3;3;3;1;1;1;-;3;3;1;3;2;1;1;-;1;-;3;3;3;1;1;"/>
  <p:tag name="CHARTSTRINGSTD" val="9 1 10"/>
  <p:tag name="CHARTSTRINGREV" val="10 1 9"/>
  <p:tag name="CHARTSTRINGSTDPER" val="0.45 0.05 0.5"/>
  <p:tag name="CHARTSTRINGREVPER" val="0.5 0.05 0.45"/>
  <p:tag name="RESPONSESGATHERED" val="False"/>
  <p:tag name="ANONYMOUSTEMP" val="False"/>
</p:tagLst>
</file>

<file path=ppt/tags/tag7.xml><?xml version="1.0" encoding="utf-8"?>
<p:tagLst xmlns:a="http://schemas.openxmlformats.org/drawingml/2006/main" xmlns:r="http://schemas.openxmlformats.org/officeDocument/2006/relationships" xmlns:p="http://schemas.openxmlformats.org/presentationml/2006/main">
  <p:tag name="DELIMITERS" val="3.1"/>
</p:tagLst>
</file>

<file path=ppt/tags/tag70.xml><?xml version="1.0" encoding="utf-8"?>
<p:tagLst xmlns:a="http://schemas.openxmlformats.org/drawingml/2006/main" xmlns:r="http://schemas.openxmlformats.org/officeDocument/2006/relationships" xmlns:p="http://schemas.openxmlformats.org/presentationml/2006/main">
  <p:tag name="CHARTTYPE" val="0"/>
</p:tagLst>
</file>

<file path=ppt/tags/tag71.xml><?xml version="1.0" encoding="utf-8"?>
<p:tagLst xmlns:a="http://schemas.openxmlformats.org/drawingml/2006/main" xmlns:r="http://schemas.openxmlformats.org/officeDocument/2006/relationships" xmlns:p="http://schemas.openxmlformats.org/presentationml/2006/main">
  <p:tag name="ANSWERBULLETS" val="3"/>
  <p:tag name="OLDNUMANSWERS" val="3"/>
  <p:tag name="TEXTLENGTH" val="80"/>
  <p:tag name="FONTSIZE" val="32"/>
  <p:tag name="BULLETTYPE" val="ppBulletArabicPeriod"/>
  <p:tag name="ANSWERTEXT" val="Closer to the lens&#10;Farther from the lens&#10;Diverging lenses can’t form real images"/>
</p:tagLst>
</file>

<file path=ppt/tags/tag72.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73.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74.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8.xml><?xml version="1.0" encoding="utf-8"?>
<p:tagLst xmlns:a="http://schemas.openxmlformats.org/drawingml/2006/main" xmlns:r="http://schemas.openxmlformats.org/officeDocument/2006/relationships" xmlns:p="http://schemas.openxmlformats.org/presentationml/2006/main">
  <p:tag name="DELIMITERS" val="3.1"/>
</p:tagLst>
</file>

<file path=ppt/tags/tag9.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heme/theme1.xml><?xml version="1.0" encoding="utf-8"?>
<a:theme xmlns:a="http://schemas.openxmlformats.org/drawingml/2006/main" name="Presentation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Presentation1</Template>
  <TotalTime>2421</TotalTime>
  <Words>1978</Words>
  <Application>Microsoft Office PowerPoint</Application>
  <PresentationFormat>On-screen Show (4:3)</PresentationFormat>
  <Paragraphs>394</Paragraphs>
  <Slides>62</Slides>
  <Notes>32</Notes>
  <HiddenSlides>0</HiddenSlides>
  <MMClips>0</MMClips>
  <ScaleCrop>false</ScaleCrop>
  <HeadingPairs>
    <vt:vector size="6" baseType="variant">
      <vt:variant>
        <vt:lpstr>Theme</vt:lpstr>
      </vt:variant>
      <vt:variant>
        <vt:i4>1</vt:i4>
      </vt:variant>
      <vt:variant>
        <vt:lpstr>Embedded OLE Servers</vt:lpstr>
      </vt:variant>
      <vt:variant>
        <vt:i4>3</vt:i4>
      </vt:variant>
      <vt:variant>
        <vt:lpstr>Slide Titles</vt:lpstr>
      </vt:variant>
      <vt:variant>
        <vt:i4>62</vt:i4>
      </vt:variant>
    </vt:vector>
  </HeadingPairs>
  <TitlesOfParts>
    <vt:vector size="66" baseType="lpstr">
      <vt:lpstr>Presentation1</vt:lpstr>
      <vt:lpstr>Equation</vt:lpstr>
      <vt:lpstr>Chart</vt:lpstr>
      <vt:lpstr>Bitmap Image</vt:lpstr>
      <vt:lpstr>Refraction &amp; Lenses </vt:lpstr>
      <vt:lpstr>Indices of Refraction</vt:lpstr>
      <vt:lpstr>Checkpoint Refraction </vt:lpstr>
      <vt:lpstr>Which of the following is correct?</vt:lpstr>
      <vt:lpstr> </vt:lpstr>
      <vt:lpstr>PowerPoint Presentation</vt:lpstr>
      <vt:lpstr>PowerPoint Presentation</vt:lpstr>
      <vt:lpstr>Refraction Applets</vt:lpstr>
      <vt:lpstr>Parallel light rays cross interfaces from air into two different media,   1 and 2, as shown in the figures below.  In which of the media is the light traveling faster?</vt:lpstr>
      <vt:lpstr>Parallel light rays cross interfaces from air into two different media,   1 and 2, as shown in the figures below.  In which of the media is the light traveling faster?</vt:lpstr>
      <vt:lpstr>Parallel light rays cross interfaces from medium 1 into medium 2 and then into medium 3.   What can we say about the relative sizes of the indices of refraction of these media?</vt:lpstr>
      <vt:lpstr>Parallel light rays cross interfaces from medium 1 into medium 2 and then into medium 3.   What can we say about the relative sizes of the indices of refraction of these media?</vt:lpstr>
      <vt:lpstr>Apparent Depth</vt:lpstr>
      <vt:lpstr>Spear-Fishing</vt:lpstr>
      <vt:lpstr>Apparent Depth</vt:lpstr>
      <vt:lpstr>To spear a fish, should you aim directly at the image, slightly above, or slightly below?</vt:lpstr>
      <vt:lpstr>To spear a fish, should you aim directly at the image, slightly above, or slightly below?</vt:lpstr>
      <vt:lpstr>To shoot a fish with a laser gun, should you aim directly at the image, slightly above, or slightly below?</vt:lpstr>
      <vt:lpstr>Delayed Sunset</vt:lpstr>
      <vt:lpstr>Broken Pencil</vt:lpstr>
      <vt:lpstr>Water on the Road Mirage</vt:lpstr>
      <vt:lpstr>Palm Tree Mirage</vt:lpstr>
      <vt:lpstr>PowerPoint Presentation</vt:lpstr>
      <vt:lpstr>Texas Mirage</vt:lpstr>
      <vt:lpstr>PowerPoint Presentation</vt:lpstr>
      <vt:lpstr>Looming</vt:lpstr>
      <vt:lpstr>Antarctic Looming</vt:lpstr>
      <vt:lpstr>Looming</vt:lpstr>
      <vt:lpstr>Looming</vt:lpstr>
      <vt:lpstr>Types of Lenses</vt:lpstr>
      <vt:lpstr>Lens Terms</vt:lpstr>
      <vt:lpstr>Three Rays to Locate Image</vt:lpstr>
      <vt:lpstr>Characterizing the Image</vt:lpstr>
      <vt:lpstr>Object Beyond 2f</vt:lpstr>
      <vt:lpstr>Object at 2f</vt:lpstr>
      <vt:lpstr>Object Between 2f and f</vt:lpstr>
      <vt:lpstr>Object at F</vt:lpstr>
      <vt:lpstr>Object Closer than F</vt:lpstr>
      <vt:lpstr>Converging Lens Images</vt:lpstr>
      <vt:lpstr>Beacon  Checkpoint</vt:lpstr>
      <vt:lpstr>Lens in Water Checkpoint</vt:lpstr>
      <vt:lpstr>Lens in Water Checkpoint</vt:lpstr>
      <vt:lpstr>Half Lens  Checkpoint</vt:lpstr>
      <vt:lpstr>Half Lens Checkpoint</vt:lpstr>
      <vt:lpstr>Half Lens Checkpoint</vt:lpstr>
      <vt:lpstr>Two very thin converging lenses each with a focal length of 20 cm are are placed in contact. What is the focal length of this compound lens?</vt:lpstr>
      <vt:lpstr>Two very thin converging lenses each with a focal length of 20 cm are are placed in contact. What is the focal length of this compound lens?</vt:lpstr>
      <vt:lpstr>Concave (Diverging) Lens</vt:lpstr>
      <vt:lpstr>Image Formed by Concave Lens</vt:lpstr>
      <vt:lpstr>Concave Lens Image Distance</vt:lpstr>
      <vt:lpstr>Image Characteristics</vt:lpstr>
      <vt:lpstr>Lens Equations</vt:lpstr>
      <vt:lpstr>Which way should you move object so image is real and diminished?</vt:lpstr>
      <vt:lpstr>Which way should you move object so image is real and diminished?</vt:lpstr>
      <vt:lpstr>3 Cases for Converging Lenses</vt:lpstr>
      <vt:lpstr>PowerPoint Presentation</vt:lpstr>
      <vt:lpstr>PowerPoint Presentation</vt:lpstr>
      <vt:lpstr>Which way should you move the object to cause the image to be real?</vt:lpstr>
      <vt:lpstr>Which way should you move the object to cause the image to be real?</vt:lpstr>
      <vt:lpstr>Multiple Lenses</vt:lpstr>
      <vt:lpstr>Multiple Lenses</vt:lpstr>
      <vt:lpstr>Multiple Lenses: Magnification</vt:lpstr>
    </vt:vector>
  </TitlesOfParts>
  <Company>Eastern Illinois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Refraction of Light</dc:title>
  <dc:creator>cherie</dc:creator>
  <cp:lastModifiedBy>Lehman, Cherie B.</cp:lastModifiedBy>
  <cp:revision>51</cp:revision>
  <dcterms:created xsi:type="dcterms:W3CDTF">2010-03-24T00:18:41Z</dcterms:created>
  <dcterms:modified xsi:type="dcterms:W3CDTF">2013-03-06T16:05:27Z</dcterms:modified>
</cp:coreProperties>
</file>